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sldIdLst>
    <p:sldId id="256" r:id="rId5"/>
    <p:sldId id="368" r:id="rId6"/>
    <p:sldId id="258" r:id="rId7"/>
    <p:sldId id="369" r:id="rId8"/>
    <p:sldId id="399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8" r:id="rId17"/>
    <p:sldId id="377" r:id="rId18"/>
    <p:sldId id="379" r:id="rId19"/>
    <p:sldId id="380" r:id="rId20"/>
    <p:sldId id="381" r:id="rId21"/>
    <p:sldId id="382" r:id="rId22"/>
    <p:sldId id="383" r:id="rId23"/>
    <p:sldId id="384" r:id="rId24"/>
    <p:sldId id="386" r:id="rId25"/>
    <p:sldId id="385" r:id="rId26"/>
    <p:sldId id="387" r:id="rId27"/>
    <p:sldId id="388" r:id="rId28"/>
    <p:sldId id="389" r:id="rId29"/>
    <p:sldId id="390" r:id="rId30"/>
    <p:sldId id="391" r:id="rId31"/>
    <p:sldId id="392" r:id="rId32"/>
    <p:sldId id="393" r:id="rId33"/>
    <p:sldId id="394" r:id="rId34"/>
    <p:sldId id="396" r:id="rId35"/>
    <p:sldId id="395" r:id="rId36"/>
    <p:sldId id="397" r:id="rId37"/>
    <p:sldId id="402" r:id="rId38"/>
    <p:sldId id="401" r:id="rId39"/>
    <p:sldId id="398" r:id="rId40"/>
    <p:sldId id="400" r:id="rId41"/>
    <p:sldId id="403" r:id="rId42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1757"/>
    <a:srgbClr val="F77707"/>
    <a:srgbClr val="F6AA00"/>
    <a:srgbClr val="6F99D5"/>
    <a:srgbClr val="ADF9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013C5C-F027-448E-992B-E63AEBE7617D}" v="1377" dt="2024-03-27T22:27:50.8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7701" autoAdjust="0"/>
  </p:normalViewPr>
  <p:slideViewPr>
    <p:cSldViewPr snapToGrid="0">
      <p:cViewPr>
        <p:scale>
          <a:sx n="64" d="100"/>
          <a:sy n="64" d="100"/>
        </p:scale>
        <p:origin x="1095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Morris" userId="d3a582d4f6d19d7d" providerId="LiveId" clId="{C6013C5C-F027-448E-992B-E63AEBE7617D}"/>
    <pc:docChg chg="undo custSel addSld modSld sldOrd">
      <pc:chgData name="Stephanie Morris" userId="d3a582d4f6d19d7d" providerId="LiveId" clId="{C6013C5C-F027-448E-992B-E63AEBE7617D}" dt="2024-03-27T22:27:50.805" v="30842" actId="20577"/>
      <pc:docMkLst>
        <pc:docMk/>
      </pc:docMkLst>
      <pc:sldChg chg="modSp modAnim">
        <pc:chgData name="Stephanie Morris" userId="d3a582d4f6d19d7d" providerId="LiveId" clId="{C6013C5C-F027-448E-992B-E63AEBE7617D}" dt="2024-03-27T20:08:39.298" v="29888"/>
        <pc:sldMkLst>
          <pc:docMk/>
          <pc:sldMk cId="2802260227" sldId="258"/>
        </pc:sldMkLst>
        <pc:spChg chg="mod">
          <ac:chgData name="Stephanie Morris" userId="d3a582d4f6d19d7d" providerId="LiveId" clId="{C6013C5C-F027-448E-992B-E63AEBE7617D}" dt="2024-03-27T20:08:00.552" v="29878" actId="20577"/>
          <ac:spMkLst>
            <pc:docMk/>
            <pc:sldMk cId="2802260227" sldId="258"/>
            <ac:spMk id="3" creationId="{00000000-0000-0000-0000-000000000000}"/>
          </ac:spMkLst>
        </pc:spChg>
      </pc:sldChg>
      <pc:sldChg chg="modSp mod">
        <pc:chgData name="Stephanie Morris" userId="d3a582d4f6d19d7d" providerId="LiveId" clId="{C6013C5C-F027-448E-992B-E63AEBE7617D}" dt="2024-03-27T20:09:39.610" v="29907" actId="20577"/>
        <pc:sldMkLst>
          <pc:docMk/>
          <pc:sldMk cId="3118205656" sldId="368"/>
        </pc:sldMkLst>
        <pc:spChg chg="mod">
          <ac:chgData name="Stephanie Morris" userId="d3a582d4f6d19d7d" providerId="LiveId" clId="{C6013C5C-F027-448E-992B-E63AEBE7617D}" dt="2024-03-27T20:09:13.068" v="29890" actId="20577"/>
          <ac:spMkLst>
            <pc:docMk/>
            <pc:sldMk cId="3118205656" sldId="368"/>
            <ac:spMk id="4" creationId="{00000000-0000-0000-0000-000000000000}"/>
          </ac:spMkLst>
        </pc:spChg>
        <pc:spChg chg="mod">
          <ac:chgData name="Stephanie Morris" userId="d3a582d4f6d19d7d" providerId="LiveId" clId="{C6013C5C-F027-448E-992B-E63AEBE7617D}" dt="2024-03-27T20:09:39.610" v="29907" actId="20577"/>
          <ac:spMkLst>
            <pc:docMk/>
            <pc:sldMk cId="3118205656" sldId="368"/>
            <ac:spMk id="5" creationId="{00000000-0000-0000-0000-000000000000}"/>
          </ac:spMkLst>
        </pc:spChg>
      </pc:sldChg>
      <pc:sldChg chg="modSp mod modAnim">
        <pc:chgData name="Stephanie Morris" userId="d3a582d4f6d19d7d" providerId="LiveId" clId="{C6013C5C-F027-448E-992B-E63AEBE7617D}" dt="2024-03-27T22:19:42.630" v="30320"/>
        <pc:sldMkLst>
          <pc:docMk/>
          <pc:sldMk cId="3906304051" sldId="369"/>
        </pc:sldMkLst>
        <pc:spChg chg="mod">
          <ac:chgData name="Stephanie Morris" userId="d3a582d4f6d19d7d" providerId="LiveId" clId="{C6013C5C-F027-448E-992B-E63AEBE7617D}" dt="2024-03-27T20:32:00.223" v="30285" actId="20577"/>
          <ac:spMkLst>
            <pc:docMk/>
            <pc:sldMk cId="3906304051" sldId="369"/>
            <ac:spMk id="2" creationId="{AA2744FF-505E-99AB-E3C2-83A950DD433B}"/>
          </ac:spMkLst>
        </pc:spChg>
        <pc:spChg chg="mod">
          <ac:chgData name="Stephanie Morris" userId="d3a582d4f6d19d7d" providerId="LiveId" clId="{C6013C5C-F027-448E-992B-E63AEBE7617D}" dt="2024-03-27T20:11:51.346" v="29924" actId="20577"/>
          <ac:spMkLst>
            <pc:docMk/>
            <pc:sldMk cId="3906304051" sldId="369"/>
            <ac:spMk id="3" creationId="{B12D8E16-984B-D162-4C7A-8F9835AC0040}"/>
          </ac:spMkLst>
        </pc:spChg>
      </pc:sldChg>
      <pc:sldChg chg="modSp mod">
        <pc:chgData name="Stephanie Morris" userId="d3a582d4f6d19d7d" providerId="LiveId" clId="{C6013C5C-F027-448E-992B-E63AEBE7617D}" dt="2024-03-27T20:16:49.614" v="29932" actId="20577"/>
        <pc:sldMkLst>
          <pc:docMk/>
          <pc:sldMk cId="3695161901" sldId="371"/>
        </pc:sldMkLst>
        <pc:spChg chg="mod">
          <ac:chgData name="Stephanie Morris" userId="d3a582d4f6d19d7d" providerId="LiveId" clId="{C6013C5C-F027-448E-992B-E63AEBE7617D}" dt="2024-03-27T15:42:24.076" v="3727" actId="20577"/>
          <ac:spMkLst>
            <pc:docMk/>
            <pc:sldMk cId="3695161901" sldId="371"/>
            <ac:spMk id="2" creationId="{E4647A52-2DE9-6568-BFC1-334BCE7FF416}"/>
          </ac:spMkLst>
        </pc:spChg>
        <pc:spChg chg="mod">
          <ac:chgData name="Stephanie Morris" userId="d3a582d4f6d19d7d" providerId="LiveId" clId="{C6013C5C-F027-448E-992B-E63AEBE7617D}" dt="2024-03-27T20:16:49.614" v="29932" actId="20577"/>
          <ac:spMkLst>
            <pc:docMk/>
            <pc:sldMk cId="3695161901" sldId="371"/>
            <ac:spMk id="3" creationId="{8F457AAD-CDF1-5627-0F22-C5E154725530}"/>
          </ac:spMkLst>
        </pc:spChg>
      </pc:sldChg>
      <pc:sldChg chg="modSp mod">
        <pc:chgData name="Stephanie Morris" userId="d3a582d4f6d19d7d" providerId="LiveId" clId="{C6013C5C-F027-448E-992B-E63AEBE7617D}" dt="2024-03-27T16:06:25.346" v="5738" actId="20577"/>
        <pc:sldMkLst>
          <pc:docMk/>
          <pc:sldMk cId="3518244249" sldId="375"/>
        </pc:sldMkLst>
        <pc:spChg chg="mod">
          <ac:chgData name="Stephanie Morris" userId="d3a582d4f6d19d7d" providerId="LiveId" clId="{C6013C5C-F027-448E-992B-E63AEBE7617D}" dt="2024-03-27T16:06:25.346" v="5738" actId="20577"/>
          <ac:spMkLst>
            <pc:docMk/>
            <pc:sldMk cId="3518244249" sldId="375"/>
            <ac:spMk id="3" creationId="{3D24E063-BAE3-A6FD-A1F9-5611C72E64EC}"/>
          </ac:spMkLst>
        </pc:spChg>
      </pc:sldChg>
      <pc:sldChg chg="modSp new mod">
        <pc:chgData name="Stephanie Morris" userId="d3a582d4f6d19d7d" providerId="LiveId" clId="{C6013C5C-F027-448E-992B-E63AEBE7617D}" dt="2024-03-27T20:37:38.915" v="30290" actId="6549"/>
        <pc:sldMkLst>
          <pc:docMk/>
          <pc:sldMk cId="2305328103" sldId="376"/>
        </pc:sldMkLst>
        <pc:spChg chg="mod">
          <ac:chgData name="Stephanie Morris" userId="d3a582d4f6d19d7d" providerId="LiveId" clId="{C6013C5C-F027-448E-992B-E63AEBE7617D}" dt="2024-03-27T15:16:07.598" v="89" actId="122"/>
          <ac:spMkLst>
            <pc:docMk/>
            <pc:sldMk cId="2305328103" sldId="376"/>
            <ac:spMk id="2" creationId="{72A9E0A8-D120-D923-2C61-E2FC07483EEC}"/>
          </ac:spMkLst>
        </pc:spChg>
        <pc:spChg chg="mod">
          <ac:chgData name="Stephanie Morris" userId="d3a582d4f6d19d7d" providerId="LiveId" clId="{C6013C5C-F027-448E-992B-E63AEBE7617D}" dt="2024-03-27T20:37:38.915" v="30290" actId="6549"/>
          <ac:spMkLst>
            <pc:docMk/>
            <pc:sldMk cId="2305328103" sldId="376"/>
            <ac:spMk id="3" creationId="{89EFEB80-93C4-ABC9-B884-FF0DCE2C6233}"/>
          </ac:spMkLst>
        </pc:spChg>
      </pc:sldChg>
      <pc:sldChg chg="modSp new mod">
        <pc:chgData name="Stephanie Morris" userId="d3a582d4f6d19d7d" providerId="LiveId" clId="{C6013C5C-F027-448E-992B-E63AEBE7617D}" dt="2024-03-27T15:40:53.197" v="3610" actId="20577"/>
        <pc:sldMkLst>
          <pc:docMk/>
          <pc:sldMk cId="2897457904" sldId="377"/>
        </pc:sldMkLst>
        <pc:spChg chg="mod">
          <ac:chgData name="Stephanie Morris" userId="d3a582d4f6d19d7d" providerId="LiveId" clId="{C6013C5C-F027-448E-992B-E63AEBE7617D}" dt="2024-03-27T15:23:07.860" v="1114" actId="122"/>
          <ac:spMkLst>
            <pc:docMk/>
            <pc:sldMk cId="2897457904" sldId="377"/>
            <ac:spMk id="2" creationId="{D2DBB661-DAE3-9DD3-2095-A205A6311D3D}"/>
          </ac:spMkLst>
        </pc:spChg>
        <pc:spChg chg="mod">
          <ac:chgData name="Stephanie Morris" userId="d3a582d4f6d19d7d" providerId="LiveId" clId="{C6013C5C-F027-448E-992B-E63AEBE7617D}" dt="2024-03-27T15:40:53.197" v="3610" actId="20577"/>
          <ac:spMkLst>
            <pc:docMk/>
            <pc:sldMk cId="2897457904" sldId="377"/>
            <ac:spMk id="3" creationId="{FA21B48A-B653-5D33-4587-C078C265BC79}"/>
          </ac:spMkLst>
        </pc:spChg>
      </pc:sldChg>
      <pc:sldChg chg="modSp new mod">
        <pc:chgData name="Stephanie Morris" userId="d3a582d4f6d19d7d" providerId="LiveId" clId="{C6013C5C-F027-448E-992B-E63AEBE7617D}" dt="2024-03-27T15:40:43.455" v="3603" actId="20577"/>
        <pc:sldMkLst>
          <pc:docMk/>
          <pc:sldMk cId="3537142212" sldId="378"/>
        </pc:sldMkLst>
        <pc:spChg chg="mod">
          <ac:chgData name="Stephanie Morris" userId="d3a582d4f6d19d7d" providerId="LiveId" clId="{C6013C5C-F027-448E-992B-E63AEBE7617D}" dt="2024-03-27T15:24:09.629" v="1182" actId="122"/>
          <ac:spMkLst>
            <pc:docMk/>
            <pc:sldMk cId="3537142212" sldId="378"/>
            <ac:spMk id="2" creationId="{6D656F62-BD39-F0FD-73C5-919DCA3117D6}"/>
          </ac:spMkLst>
        </pc:spChg>
        <pc:spChg chg="mod">
          <ac:chgData name="Stephanie Morris" userId="d3a582d4f6d19d7d" providerId="LiveId" clId="{C6013C5C-F027-448E-992B-E63AEBE7617D}" dt="2024-03-27T15:40:43.455" v="3603" actId="20577"/>
          <ac:spMkLst>
            <pc:docMk/>
            <pc:sldMk cId="3537142212" sldId="378"/>
            <ac:spMk id="3" creationId="{BEFDB043-20FB-A590-0B84-586CC2BA260B}"/>
          </ac:spMkLst>
        </pc:spChg>
      </pc:sldChg>
      <pc:sldChg chg="modSp add mod">
        <pc:chgData name="Stephanie Morris" userId="d3a582d4f6d19d7d" providerId="LiveId" clId="{C6013C5C-F027-448E-992B-E63AEBE7617D}" dt="2024-03-27T15:40:25.305" v="3570" actId="27636"/>
        <pc:sldMkLst>
          <pc:docMk/>
          <pc:sldMk cId="2249535915" sldId="379"/>
        </pc:sldMkLst>
        <pc:spChg chg="mod">
          <ac:chgData name="Stephanie Morris" userId="d3a582d4f6d19d7d" providerId="LiveId" clId="{C6013C5C-F027-448E-992B-E63AEBE7617D}" dt="2024-03-27T15:40:25.305" v="3570" actId="27636"/>
          <ac:spMkLst>
            <pc:docMk/>
            <pc:sldMk cId="2249535915" sldId="379"/>
            <ac:spMk id="3" creationId="{FA21B48A-B653-5D33-4587-C078C265BC79}"/>
          </ac:spMkLst>
        </pc:spChg>
      </pc:sldChg>
      <pc:sldChg chg="modSp new mod">
        <pc:chgData name="Stephanie Morris" userId="d3a582d4f6d19d7d" providerId="LiveId" clId="{C6013C5C-F027-448E-992B-E63AEBE7617D}" dt="2024-03-27T15:46:48.801" v="4422" actId="20577"/>
        <pc:sldMkLst>
          <pc:docMk/>
          <pc:sldMk cId="3007168434" sldId="380"/>
        </pc:sldMkLst>
        <pc:spChg chg="mod">
          <ac:chgData name="Stephanie Morris" userId="d3a582d4f6d19d7d" providerId="LiveId" clId="{C6013C5C-F027-448E-992B-E63AEBE7617D}" dt="2024-03-27T15:46:48.801" v="4422" actId="20577"/>
          <ac:spMkLst>
            <pc:docMk/>
            <pc:sldMk cId="3007168434" sldId="380"/>
            <ac:spMk id="2" creationId="{9A9BA40B-1DE0-AB85-B9E2-140C7D863828}"/>
          </ac:spMkLst>
        </pc:spChg>
        <pc:spChg chg="mod">
          <ac:chgData name="Stephanie Morris" userId="d3a582d4f6d19d7d" providerId="LiveId" clId="{C6013C5C-F027-448E-992B-E63AEBE7617D}" dt="2024-03-27T15:46:24.040" v="4332" actId="20577"/>
          <ac:spMkLst>
            <pc:docMk/>
            <pc:sldMk cId="3007168434" sldId="380"/>
            <ac:spMk id="3" creationId="{17B98610-AD80-9E08-0010-E36D6DAE1757}"/>
          </ac:spMkLst>
        </pc:spChg>
      </pc:sldChg>
      <pc:sldChg chg="modSp new mod">
        <pc:chgData name="Stephanie Morris" userId="d3a582d4f6d19d7d" providerId="LiveId" clId="{C6013C5C-F027-448E-992B-E63AEBE7617D}" dt="2024-03-27T15:51:48.321" v="5355" actId="20577"/>
        <pc:sldMkLst>
          <pc:docMk/>
          <pc:sldMk cId="3687498786" sldId="381"/>
        </pc:sldMkLst>
        <pc:spChg chg="mod">
          <ac:chgData name="Stephanie Morris" userId="d3a582d4f6d19d7d" providerId="LiveId" clId="{C6013C5C-F027-448E-992B-E63AEBE7617D}" dt="2024-03-27T15:47:04.313" v="4456" actId="122"/>
          <ac:spMkLst>
            <pc:docMk/>
            <pc:sldMk cId="3687498786" sldId="381"/>
            <ac:spMk id="2" creationId="{B8F59DE4-9BE3-46DA-3208-505DCA928A1A}"/>
          </ac:spMkLst>
        </pc:spChg>
        <pc:spChg chg="mod">
          <ac:chgData name="Stephanie Morris" userId="d3a582d4f6d19d7d" providerId="LiveId" clId="{C6013C5C-F027-448E-992B-E63AEBE7617D}" dt="2024-03-27T15:51:48.321" v="5355" actId="20577"/>
          <ac:spMkLst>
            <pc:docMk/>
            <pc:sldMk cId="3687498786" sldId="381"/>
            <ac:spMk id="3" creationId="{8AE6676D-B299-F3EB-0552-B660FCF52480}"/>
          </ac:spMkLst>
        </pc:spChg>
      </pc:sldChg>
      <pc:sldChg chg="addSp delSp modSp new mod modAnim chgLayout">
        <pc:chgData name="Stephanie Morris" userId="d3a582d4f6d19d7d" providerId="LiveId" clId="{C6013C5C-F027-448E-992B-E63AEBE7617D}" dt="2024-03-27T16:05:34.461" v="5736" actId="1076"/>
        <pc:sldMkLst>
          <pc:docMk/>
          <pc:sldMk cId="3064918179" sldId="382"/>
        </pc:sldMkLst>
        <pc:spChg chg="del mod">
          <ac:chgData name="Stephanie Morris" userId="d3a582d4f6d19d7d" providerId="LiveId" clId="{C6013C5C-F027-448E-992B-E63AEBE7617D}" dt="2024-03-27T15:56:54.165" v="5384" actId="478"/>
          <ac:spMkLst>
            <pc:docMk/>
            <pc:sldMk cId="3064918179" sldId="382"/>
            <ac:spMk id="2" creationId="{0E8EE828-1F7A-F95C-A242-EDC715D61919}"/>
          </ac:spMkLst>
        </pc:spChg>
        <pc:spChg chg="del">
          <ac:chgData name="Stephanie Morris" userId="d3a582d4f6d19d7d" providerId="LiveId" clId="{C6013C5C-F027-448E-992B-E63AEBE7617D}" dt="2024-03-27T15:56:49.242" v="5383" actId="478"/>
          <ac:spMkLst>
            <pc:docMk/>
            <pc:sldMk cId="3064918179" sldId="382"/>
            <ac:spMk id="3" creationId="{F29AEC0C-13E3-0C28-E33B-936F10BD6BB4}"/>
          </ac:spMkLst>
        </pc:spChg>
        <pc:spChg chg="add del mod">
          <ac:chgData name="Stephanie Morris" userId="d3a582d4f6d19d7d" providerId="LiveId" clId="{C6013C5C-F027-448E-992B-E63AEBE7617D}" dt="2024-03-27T15:56:58.242" v="5385" actId="478"/>
          <ac:spMkLst>
            <pc:docMk/>
            <pc:sldMk cId="3064918179" sldId="382"/>
            <ac:spMk id="5" creationId="{1CC0A04D-0566-ED4E-15F4-895CD87EEDD7}"/>
          </ac:spMkLst>
        </pc:spChg>
        <pc:spChg chg="add del mod ord">
          <ac:chgData name="Stephanie Morris" userId="d3a582d4f6d19d7d" providerId="LiveId" clId="{C6013C5C-F027-448E-992B-E63AEBE7617D}" dt="2024-03-27T15:58:08.206" v="5392" actId="478"/>
          <ac:spMkLst>
            <pc:docMk/>
            <pc:sldMk cId="3064918179" sldId="382"/>
            <ac:spMk id="10" creationId="{6C4957D9-DE2B-D717-A8B2-9B7B8F248F89}"/>
          </ac:spMkLst>
        </pc:spChg>
        <pc:spChg chg="add mod ord">
          <ac:chgData name="Stephanie Morris" userId="d3a582d4f6d19d7d" providerId="LiveId" clId="{C6013C5C-F027-448E-992B-E63AEBE7617D}" dt="2024-03-27T16:00:09.565" v="5680" actId="1076"/>
          <ac:spMkLst>
            <pc:docMk/>
            <pc:sldMk cId="3064918179" sldId="382"/>
            <ac:spMk id="11" creationId="{79E05039-77FB-B32E-6132-0205D88DECEC}"/>
          </ac:spMkLst>
        </pc:spChg>
        <pc:spChg chg="add del mod">
          <ac:chgData name="Stephanie Morris" userId="d3a582d4f6d19d7d" providerId="LiveId" clId="{C6013C5C-F027-448E-992B-E63AEBE7617D}" dt="2024-03-27T16:04:34.897" v="5728" actId="208"/>
          <ac:spMkLst>
            <pc:docMk/>
            <pc:sldMk cId="3064918179" sldId="382"/>
            <ac:spMk id="12" creationId="{9106DBF4-9078-2BE5-156D-AB20EEBA1AB9}"/>
          </ac:spMkLst>
        </pc:spChg>
        <pc:spChg chg="add mod">
          <ac:chgData name="Stephanie Morris" userId="d3a582d4f6d19d7d" providerId="LiveId" clId="{C6013C5C-F027-448E-992B-E63AEBE7617D}" dt="2024-03-27T16:04:38.268" v="5730" actId="208"/>
          <ac:spMkLst>
            <pc:docMk/>
            <pc:sldMk cId="3064918179" sldId="382"/>
            <ac:spMk id="13" creationId="{7E47E720-431A-C621-DEC0-4CF4209D9AB2}"/>
          </ac:spMkLst>
        </pc:spChg>
        <pc:spChg chg="add mod">
          <ac:chgData name="Stephanie Morris" userId="d3a582d4f6d19d7d" providerId="LiveId" clId="{C6013C5C-F027-448E-992B-E63AEBE7617D}" dt="2024-03-27T16:04:45.830" v="5732" actId="208"/>
          <ac:spMkLst>
            <pc:docMk/>
            <pc:sldMk cId="3064918179" sldId="382"/>
            <ac:spMk id="14" creationId="{4C775C58-9422-4BA8-BA74-688E81F6B7FF}"/>
          </ac:spMkLst>
        </pc:spChg>
        <pc:spChg chg="add mod">
          <ac:chgData name="Stephanie Morris" userId="d3a582d4f6d19d7d" providerId="LiveId" clId="{C6013C5C-F027-448E-992B-E63AEBE7617D}" dt="2024-03-27T16:04:48.695" v="5734" actId="208"/>
          <ac:spMkLst>
            <pc:docMk/>
            <pc:sldMk cId="3064918179" sldId="382"/>
            <ac:spMk id="15" creationId="{67D5ACB0-C67D-CD32-3DB2-4566D43F6374}"/>
          </ac:spMkLst>
        </pc:spChg>
        <pc:picChg chg="add del">
          <ac:chgData name="Stephanie Morris" userId="d3a582d4f6d19d7d" providerId="LiveId" clId="{C6013C5C-F027-448E-992B-E63AEBE7617D}" dt="2024-03-27T15:57:29.591" v="5387" actId="478"/>
          <ac:picMkLst>
            <pc:docMk/>
            <pc:sldMk cId="3064918179" sldId="382"/>
            <ac:picMk id="7" creationId="{AEAFEDA8-E05B-B190-275D-D4AE27BB07D0}"/>
          </ac:picMkLst>
        </pc:picChg>
        <pc:picChg chg="add mod">
          <ac:chgData name="Stephanie Morris" userId="d3a582d4f6d19d7d" providerId="LiveId" clId="{C6013C5C-F027-448E-992B-E63AEBE7617D}" dt="2024-03-27T15:58:21.333" v="5452" actId="14100"/>
          <ac:picMkLst>
            <pc:docMk/>
            <pc:sldMk cId="3064918179" sldId="382"/>
            <ac:picMk id="9" creationId="{07948AEB-DCFE-8712-F0BC-C5BA0C3C9DE9}"/>
          </ac:picMkLst>
        </pc:picChg>
        <pc:picChg chg="add mod">
          <ac:chgData name="Stephanie Morris" userId="d3a582d4f6d19d7d" providerId="LiveId" clId="{C6013C5C-F027-448E-992B-E63AEBE7617D}" dt="2024-03-27T16:05:34.461" v="5736" actId="1076"/>
          <ac:picMkLst>
            <pc:docMk/>
            <pc:sldMk cId="3064918179" sldId="382"/>
            <ac:picMk id="17" creationId="{47E96721-FAA0-30DE-4741-C7EA36E8750B}"/>
          </ac:picMkLst>
        </pc:picChg>
      </pc:sldChg>
      <pc:sldChg chg="modSp new mod">
        <pc:chgData name="Stephanie Morris" userId="d3a582d4f6d19d7d" providerId="LiveId" clId="{C6013C5C-F027-448E-992B-E63AEBE7617D}" dt="2024-03-27T17:03:37.618" v="6516" actId="113"/>
        <pc:sldMkLst>
          <pc:docMk/>
          <pc:sldMk cId="2361719826" sldId="383"/>
        </pc:sldMkLst>
        <pc:spChg chg="mod">
          <ac:chgData name="Stephanie Morris" userId="d3a582d4f6d19d7d" providerId="LiveId" clId="{C6013C5C-F027-448E-992B-E63AEBE7617D}" dt="2024-03-27T16:57:23.611" v="5798" actId="20577"/>
          <ac:spMkLst>
            <pc:docMk/>
            <pc:sldMk cId="2361719826" sldId="383"/>
            <ac:spMk id="2" creationId="{DDB9E57D-E0A8-51EB-3244-471A2E99D48F}"/>
          </ac:spMkLst>
        </pc:spChg>
        <pc:spChg chg="mod">
          <ac:chgData name="Stephanie Morris" userId="d3a582d4f6d19d7d" providerId="LiveId" clId="{C6013C5C-F027-448E-992B-E63AEBE7617D}" dt="2024-03-27T17:03:37.618" v="6516" actId="113"/>
          <ac:spMkLst>
            <pc:docMk/>
            <pc:sldMk cId="2361719826" sldId="383"/>
            <ac:spMk id="3" creationId="{E2CFFA46-59B2-AD4F-8712-0491F87E66D8}"/>
          </ac:spMkLst>
        </pc:spChg>
      </pc:sldChg>
      <pc:sldChg chg="addSp delSp modSp new mod modClrScheme chgLayout">
        <pc:chgData name="Stephanie Morris" userId="d3a582d4f6d19d7d" providerId="LiveId" clId="{C6013C5C-F027-448E-992B-E63AEBE7617D}" dt="2024-03-27T17:18:16.448" v="7701" actId="20577"/>
        <pc:sldMkLst>
          <pc:docMk/>
          <pc:sldMk cId="2136500870" sldId="384"/>
        </pc:sldMkLst>
        <pc:spChg chg="mod ord">
          <ac:chgData name="Stephanie Morris" userId="d3a582d4f6d19d7d" providerId="LiveId" clId="{C6013C5C-F027-448E-992B-E63AEBE7617D}" dt="2024-03-27T17:13:34.897" v="6734" actId="700"/>
          <ac:spMkLst>
            <pc:docMk/>
            <pc:sldMk cId="2136500870" sldId="384"/>
            <ac:spMk id="2" creationId="{18D688FC-CBCC-D6D0-95A1-979544AB62A9}"/>
          </ac:spMkLst>
        </pc:spChg>
        <pc:spChg chg="del">
          <ac:chgData name="Stephanie Morris" userId="d3a582d4f6d19d7d" providerId="LiveId" clId="{C6013C5C-F027-448E-992B-E63AEBE7617D}" dt="2024-03-27T17:08:16.671" v="6575"/>
          <ac:spMkLst>
            <pc:docMk/>
            <pc:sldMk cId="2136500870" sldId="384"/>
            <ac:spMk id="3" creationId="{4236FC9E-3E11-F99A-AF9A-85AD3A53E247}"/>
          </ac:spMkLst>
        </pc:spChg>
        <pc:spChg chg="add del mod">
          <ac:chgData name="Stephanie Morris" userId="d3a582d4f6d19d7d" providerId="LiveId" clId="{C6013C5C-F027-448E-992B-E63AEBE7617D}" dt="2024-03-27T17:12:13.596" v="6729" actId="26606"/>
          <ac:spMkLst>
            <pc:docMk/>
            <pc:sldMk cId="2136500870" sldId="384"/>
            <ac:spMk id="6" creationId="{B9CDAE46-9891-075B-DDE1-D9F70C0ECAA4}"/>
          </ac:spMkLst>
        </pc:spChg>
        <pc:spChg chg="add mod ord">
          <ac:chgData name="Stephanie Morris" userId="d3a582d4f6d19d7d" providerId="LiveId" clId="{C6013C5C-F027-448E-992B-E63AEBE7617D}" dt="2024-03-27T17:18:16.448" v="7701" actId="20577"/>
          <ac:spMkLst>
            <pc:docMk/>
            <pc:sldMk cId="2136500870" sldId="384"/>
            <ac:spMk id="9" creationId="{17BD863F-206F-718F-FA47-2D5B46D4A189}"/>
          </ac:spMkLst>
        </pc:spChg>
        <pc:spChg chg="add mod ord">
          <ac:chgData name="Stephanie Morris" userId="d3a582d4f6d19d7d" providerId="LiveId" clId="{C6013C5C-F027-448E-992B-E63AEBE7617D}" dt="2024-03-27T17:14:04.059" v="6892" actId="122"/>
          <ac:spMkLst>
            <pc:docMk/>
            <pc:sldMk cId="2136500870" sldId="384"/>
            <ac:spMk id="13" creationId="{6FC648B9-E6B2-5FDC-B121-67E9120E3EC1}"/>
          </ac:spMkLst>
        </pc:spChg>
        <pc:picChg chg="add del mod">
          <ac:chgData name="Stephanie Morris" userId="d3a582d4f6d19d7d" providerId="LiveId" clId="{C6013C5C-F027-448E-992B-E63AEBE7617D}" dt="2024-03-27T17:12:07.328" v="6726" actId="478"/>
          <ac:picMkLst>
            <pc:docMk/>
            <pc:sldMk cId="2136500870" sldId="384"/>
            <ac:picMk id="4" creationId="{ACB11148-A7A8-FC67-DD5E-D57927E2CFF7}"/>
          </ac:picMkLst>
        </pc:picChg>
        <pc:picChg chg="add mod">
          <ac:chgData name="Stephanie Morris" userId="d3a582d4f6d19d7d" providerId="LiveId" clId="{C6013C5C-F027-448E-992B-E63AEBE7617D}" dt="2024-03-27T17:14:06.966" v="6893" actId="1076"/>
          <ac:picMkLst>
            <pc:docMk/>
            <pc:sldMk cId="2136500870" sldId="384"/>
            <ac:picMk id="8" creationId="{7B00ACFC-243B-8B55-553A-E15E18141EAC}"/>
          </ac:picMkLst>
        </pc:picChg>
      </pc:sldChg>
      <pc:sldChg chg="modSp new mod">
        <pc:chgData name="Stephanie Morris" userId="d3a582d4f6d19d7d" providerId="LiveId" clId="{C6013C5C-F027-448E-992B-E63AEBE7617D}" dt="2024-03-27T17:46:56.426" v="11533" actId="20577"/>
        <pc:sldMkLst>
          <pc:docMk/>
          <pc:sldMk cId="1180286749" sldId="385"/>
        </pc:sldMkLst>
        <pc:spChg chg="mod">
          <ac:chgData name="Stephanie Morris" userId="d3a582d4f6d19d7d" providerId="LiveId" clId="{C6013C5C-F027-448E-992B-E63AEBE7617D}" dt="2024-03-27T17:46:51.396" v="11527" actId="20577"/>
          <ac:spMkLst>
            <pc:docMk/>
            <pc:sldMk cId="1180286749" sldId="385"/>
            <ac:spMk id="2" creationId="{AE26F15F-CA04-3BE8-F19E-580A12EFFAE9}"/>
          </ac:spMkLst>
        </pc:spChg>
        <pc:spChg chg="mod">
          <ac:chgData name="Stephanie Morris" userId="d3a582d4f6d19d7d" providerId="LiveId" clId="{C6013C5C-F027-448E-992B-E63AEBE7617D}" dt="2024-03-27T17:46:56.426" v="11533" actId="20577"/>
          <ac:spMkLst>
            <pc:docMk/>
            <pc:sldMk cId="1180286749" sldId="385"/>
            <ac:spMk id="3" creationId="{4F14506C-D5AF-D352-C718-B0220848E470}"/>
          </ac:spMkLst>
        </pc:spChg>
      </pc:sldChg>
      <pc:sldChg chg="addSp delSp modSp new mod modClrScheme chgLayout">
        <pc:chgData name="Stephanie Morris" userId="d3a582d4f6d19d7d" providerId="LiveId" clId="{C6013C5C-F027-448E-992B-E63AEBE7617D}" dt="2024-03-27T20:51:30.856" v="30293" actId="27636"/>
        <pc:sldMkLst>
          <pc:docMk/>
          <pc:sldMk cId="2096324449" sldId="386"/>
        </pc:sldMkLst>
        <pc:spChg chg="del mod ord">
          <ac:chgData name="Stephanie Morris" userId="d3a582d4f6d19d7d" providerId="LiveId" clId="{C6013C5C-F027-448E-992B-E63AEBE7617D}" dt="2024-03-27T17:18:24.147" v="7703" actId="700"/>
          <ac:spMkLst>
            <pc:docMk/>
            <pc:sldMk cId="2096324449" sldId="386"/>
            <ac:spMk id="2" creationId="{0E3DB452-7C13-7C37-EA6F-E71215E364C2}"/>
          </ac:spMkLst>
        </pc:spChg>
        <pc:spChg chg="del mod ord">
          <ac:chgData name="Stephanie Morris" userId="d3a582d4f6d19d7d" providerId="LiveId" clId="{C6013C5C-F027-448E-992B-E63AEBE7617D}" dt="2024-03-27T17:18:24.147" v="7703" actId="700"/>
          <ac:spMkLst>
            <pc:docMk/>
            <pc:sldMk cId="2096324449" sldId="386"/>
            <ac:spMk id="3" creationId="{FA4314B7-C586-AF61-5EBD-580A219E0B5A}"/>
          </ac:spMkLst>
        </pc:spChg>
        <pc:spChg chg="del">
          <ac:chgData name="Stephanie Morris" userId="d3a582d4f6d19d7d" providerId="LiveId" clId="{C6013C5C-F027-448E-992B-E63AEBE7617D}" dt="2024-03-27T17:18:24.147" v="7703" actId="700"/>
          <ac:spMkLst>
            <pc:docMk/>
            <pc:sldMk cId="2096324449" sldId="386"/>
            <ac:spMk id="4" creationId="{F6D6AB24-6894-ACC9-AA00-A4F5FDB05404}"/>
          </ac:spMkLst>
        </pc:spChg>
        <pc:spChg chg="add mod ord">
          <ac:chgData name="Stephanie Morris" userId="d3a582d4f6d19d7d" providerId="LiveId" clId="{C6013C5C-F027-448E-992B-E63AEBE7617D}" dt="2024-03-27T17:18:51.067" v="7731" actId="122"/>
          <ac:spMkLst>
            <pc:docMk/>
            <pc:sldMk cId="2096324449" sldId="386"/>
            <ac:spMk id="5" creationId="{B7528A00-D651-0501-1561-271277BBDC50}"/>
          </ac:spMkLst>
        </pc:spChg>
        <pc:spChg chg="add mod ord">
          <ac:chgData name="Stephanie Morris" userId="d3a582d4f6d19d7d" providerId="LiveId" clId="{C6013C5C-F027-448E-992B-E63AEBE7617D}" dt="2024-03-27T20:51:30.856" v="30293" actId="27636"/>
          <ac:spMkLst>
            <pc:docMk/>
            <pc:sldMk cId="2096324449" sldId="386"/>
            <ac:spMk id="6" creationId="{7455C6FE-B0F7-4EB5-E20E-40CF5306545A}"/>
          </ac:spMkLst>
        </pc:spChg>
      </pc:sldChg>
      <pc:sldChg chg="modSp new mod modAnim">
        <pc:chgData name="Stephanie Morris" userId="d3a582d4f6d19d7d" providerId="LiveId" clId="{C6013C5C-F027-448E-992B-E63AEBE7617D}" dt="2024-03-27T22:23:54.407" v="30762" actId="20577"/>
        <pc:sldMkLst>
          <pc:docMk/>
          <pc:sldMk cId="1451297670" sldId="387"/>
        </pc:sldMkLst>
        <pc:spChg chg="mod">
          <ac:chgData name="Stephanie Morris" userId="d3a582d4f6d19d7d" providerId="LiveId" clId="{C6013C5C-F027-448E-992B-E63AEBE7617D}" dt="2024-03-27T17:49:54.728" v="11597" actId="122"/>
          <ac:spMkLst>
            <pc:docMk/>
            <pc:sldMk cId="1451297670" sldId="387"/>
            <ac:spMk id="2" creationId="{61010315-8E0F-03A8-A8E2-440DF0976F7F}"/>
          </ac:spMkLst>
        </pc:spChg>
        <pc:spChg chg="mod">
          <ac:chgData name="Stephanie Morris" userId="d3a582d4f6d19d7d" providerId="LiveId" clId="{C6013C5C-F027-448E-992B-E63AEBE7617D}" dt="2024-03-27T22:23:54.407" v="30762" actId="20577"/>
          <ac:spMkLst>
            <pc:docMk/>
            <pc:sldMk cId="1451297670" sldId="387"/>
            <ac:spMk id="3" creationId="{6C68E119-9DFA-4BEB-BE19-FE5AFD65F315}"/>
          </ac:spMkLst>
        </pc:spChg>
      </pc:sldChg>
      <pc:sldChg chg="addSp modSp new mod modClrScheme chgLayout">
        <pc:chgData name="Stephanie Morris" userId="d3a582d4f6d19d7d" providerId="LiveId" clId="{C6013C5C-F027-448E-992B-E63AEBE7617D}" dt="2024-03-27T18:04:35.147" v="13633" actId="20577"/>
        <pc:sldMkLst>
          <pc:docMk/>
          <pc:sldMk cId="4284396471" sldId="388"/>
        </pc:sldMkLst>
        <pc:spChg chg="mod ord">
          <ac:chgData name="Stephanie Morris" userId="d3a582d4f6d19d7d" providerId="LiveId" clId="{C6013C5C-F027-448E-992B-E63AEBE7617D}" dt="2024-03-27T18:04:35.147" v="13633" actId="20577"/>
          <ac:spMkLst>
            <pc:docMk/>
            <pc:sldMk cId="4284396471" sldId="388"/>
            <ac:spMk id="2" creationId="{68AA9F7F-6996-0B05-45EF-900AAAB495A5}"/>
          </ac:spMkLst>
        </pc:spChg>
        <pc:spChg chg="mod">
          <ac:chgData name="Stephanie Morris" userId="d3a582d4f6d19d7d" providerId="LiveId" clId="{C6013C5C-F027-448E-992B-E63AEBE7617D}" dt="2024-03-27T17:57:11.808" v="12715" actId="27636"/>
          <ac:spMkLst>
            <pc:docMk/>
            <pc:sldMk cId="4284396471" sldId="388"/>
            <ac:spMk id="3" creationId="{BBC1B85F-0581-85A1-6B72-3589A93ADE30}"/>
          </ac:spMkLst>
        </pc:spChg>
        <pc:picChg chg="add mod">
          <ac:chgData name="Stephanie Morris" userId="d3a582d4f6d19d7d" providerId="LiveId" clId="{C6013C5C-F027-448E-992B-E63AEBE7617D}" dt="2024-03-27T17:55:53.740" v="12700" actId="26606"/>
          <ac:picMkLst>
            <pc:docMk/>
            <pc:sldMk cId="4284396471" sldId="388"/>
            <ac:picMk id="4" creationId="{7CBC7D96-6FFA-9C73-F2A6-3CF124E47DBF}"/>
          </ac:picMkLst>
        </pc:picChg>
        <pc:picChg chg="add mod ord">
          <ac:chgData name="Stephanie Morris" userId="d3a582d4f6d19d7d" providerId="LiveId" clId="{C6013C5C-F027-448E-992B-E63AEBE7617D}" dt="2024-03-27T17:57:05.330" v="12708" actId="26606"/>
          <ac:picMkLst>
            <pc:docMk/>
            <pc:sldMk cId="4284396471" sldId="388"/>
            <ac:picMk id="5" creationId="{75045E06-C735-629A-2218-A37ABD8ED25B}"/>
          </ac:picMkLst>
        </pc:picChg>
      </pc:sldChg>
      <pc:sldChg chg="addSp delSp modSp new mod modClrScheme chgLayout">
        <pc:chgData name="Stephanie Morris" userId="d3a582d4f6d19d7d" providerId="LiveId" clId="{C6013C5C-F027-448E-992B-E63AEBE7617D}" dt="2024-03-27T18:04:40.959" v="13639" actId="20577"/>
        <pc:sldMkLst>
          <pc:docMk/>
          <pc:sldMk cId="472529024" sldId="389"/>
        </pc:sldMkLst>
        <pc:spChg chg="del mod ord">
          <ac:chgData name="Stephanie Morris" userId="d3a582d4f6d19d7d" providerId="LiveId" clId="{C6013C5C-F027-448E-992B-E63AEBE7617D}" dt="2024-03-27T17:57:45.669" v="12795" actId="700"/>
          <ac:spMkLst>
            <pc:docMk/>
            <pc:sldMk cId="472529024" sldId="389"/>
            <ac:spMk id="2" creationId="{8463E60C-A83E-304D-42DB-3C2D98A0D3C0}"/>
          </ac:spMkLst>
        </pc:spChg>
        <pc:spChg chg="mod ord">
          <ac:chgData name="Stephanie Morris" userId="d3a582d4f6d19d7d" providerId="LiveId" clId="{C6013C5C-F027-448E-992B-E63AEBE7617D}" dt="2024-03-27T18:04:40.959" v="13639" actId="20577"/>
          <ac:spMkLst>
            <pc:docMk/>
            <pc:sldMk cId="472529024" sldId="389"/>
            <ac:spMk id="3" creationId="{5DA856B7-E3BA-2205-2048-7B971D6D8C42}"/>
          </ac:spMkLst>
        </pc:spChg>
        <pc:spChg chg="del">
          <ac:chgData name="Stephanie Morris" userId="d3a582d4f6d19d7d" providerId="LiveId" clId="{C6013C5C-F027-448E-992B-E63AEBE7617D}" dt="2024-03-27T17:57:45.669" v="12795" actId="700"/>
          <ac:spMkLst>
            <pc:docMk/>
            <pc:sldMk cId="472529024" sldId="389"/>
            <ac:spMk id="4" creationId="{A7F3FBBC-5D74-F37F-2424-66E49F12C663}"/>
          </ac:spMkLst>
        </pc:spChg>
        <pc:spChg chg="add mod ord">
          <ac:chgData name="Stephanie Morris" userId="d3a582d4f6d19d7d" providerId="LiveId" clId="{C6013C5C-F027-448E-992B-E63AEBE7617D}" dt="2024-03-27T18:04:12.070" v="13611" actId="15"/>
          <ac:spMkLst>
            <pc:docMk/>
            <pc:sldMk cId="472529024" sldId="389"/>
            <ac:spMk id="5" creationId="{B76CB2CF-1F9F-7C85-B3C3-786CD4CBA559}"/>
          </ac:spMkLst>
        </pc:spChg>
      </pc:sldChg>
      <pc:sldChg chg="addSp modSp new mod">
        <pc:chgData name="Stephanie Morris" userId="d3a582d4f6d19d7d" providerId="LiveId" clId="{C6013C5C-F027-448E-992B-E63AEBE7617D}" dt="2024-03-27T18:25:28.877" v="17512" actId="1076"/>
        <pc:sldMkLst>
          <pc:docMk/>
          <pc:sldMk cId="27376314" sldId="390"/>
        </pc:sldMkLst>
        <pc:spChg chg="mod">
          <ac:chgData name="Stephanie Morris" userId="d3a582d4f6d19d7d" providerId="LiveId" clId="{C6013C5C-F027-448E-992B-E63AEBE7617D}" dt="2024-03-27T18:04:47.429" v="13644" actId="122"/>
          <ac:spMkLst>
            <pc:docMk/>
            <pc:sldMk cId="27376314" sldId="390"/>
            <ac:spMk id="2" creationId="{6CB3B9CE-711A-9CD3-6CC1-478F9509E0C0}"/>
          </ac:spMkLst>
        </pc:spChg>
        <pc:spChg chg="mod">
          <ac:chgData name="Stephanie Morris" userId="d3a582d4f6d19d7d" providerId="LiveId" clId="{C6013C5C-F027-448E-992B-E63AEBE7617D}" dt="2024-03-27T18:08:27.342" v="14409" actId="6549"/>
          <ac:spMkLst>
            <pc:docMk/>
            <pc:sldMk cId="27376314" sldId="390"/>
            <ac:spMk id="3" creationId="{2AB11698-B95B-6E17-7B5B-51C4B3F5F792}"/>
          </ac:spMkLst>
        </pc:spChg>
        <pc:picChg chg="add mod">
          <ac:chgData name="Stephanie Morris" userId="d3a582d4f6d19d7d" providerId="LiveId" clId="{C6013C5C-F027-448E-992B-E63AEBE7617D}" dt="2024-03-27T18:25:28.877" v="17512" actId="1076"/>
          <ac:picMkLst>
            <pc:docMk/>
            <pc:sldMk cId="27376314" sldId="390"/>
            <ac:picMk id="5" creationId="{A5941D53-E3E2-2657-EF90-A02AA6AAC2D2}"/>
          </ac:picMkLst>
        </pc:picChg>
      </pc:sldChg>
      <pc:sldChg chg="modSp new mod modNotesTx">
        <pc:chgData name="Stephanie Morris" userId="d3a582d4f6d19d7d" providerId="LiveId" clId="{C6013C5C-F027-448E-992B-E63AEBE7617D}" dt="2024-03-27T22:25:26.109" v="30826" actId="20577"/>
        <pc:sldMkLst>
          <pc:docMk/>
          <pc:sldMk cId="2354680964" sldId="391"/>
        </pc:sldMkLst>
        <pc:spChg chg="mod">
          <ac:chgData name="Stephanie Morris" userId="d3a582d4f6d19d7d" providerId="LiveId" clId="{C6013C5C-F027-448E-992B-E63AEBE7617D}" dt="2024-03-27T18:12:12.583" v="14490" actId="20577"/>
          <ac:spMkLst>
            <pc:docMk/>
            <pc:sldMk cId="2354680964" sldId="391"/>
            <ac:spMk id="2" creationId="{9A39B75E-FF51-1571-8F0C-E6BB1A695042}"/>
          </ac:spMkLst>
        </pc:spChg>
        <pc:spChg chg="mod">
          <ac:chgData name="Stephanie Morris" userId="d3a582d4f6d19d7d" providerId="LiveId" clId="{C6013C5C-F027-448E-992B-E63AEBE7617D}" dt="2024-03-27T22:25:26.109" v="30826" actId="20577"/>
          <ac:spMkLst>
            <pc:docMk/>
            <pc:sldMk cId="2354680964" sldId="391"/>
            <ac:spMk id="3" creationId="{3FF90559-0F86-0785-357C-1F053D4E7CFD}"/>
          </ac:spMkLst>
        </pc:spChg>
      </pc:sldChg>
      <pc:sldChg chg="addSp delSp modSp new mod modClrScheme chgLayout">
        <pc:chgData name="Stephanie Morris" userId="d3a582d4f6d19d7d" providerId="LiveId" clId="{C6013C5C-F027-448E-992B-E63AEBE7617D}" dt="2024-03-27T19:08:42.331" v="22997" actId="20577"/>
        <pc:sldMkLst>
          <pc:docMk/>
          <pc:sldMk cId="1928251841" sldId="392"/>
        </pc:sldMkLst>
        <pc:spChg chg="mod ord">
          <ac:chgData name="Stephanie Morris" userId="d3a582d4f6d19d7d" providerId="LiveId" clId="{C6013C5C-F027-448E-992B-E63AEBE7617D}" dt="2024-03-27T18:15:23.194" v="15350" actId="962"/>
          <ac:spMkLst>
            <pc:docMk/>
            <pc:sldMk cId="1928251841" sldId="392"/>
            <ac:spMk id="2" creationId="{5BC210D3-3386-3F4C-79AE-3FE7AEDBB539}"/>
          </ac:spMkLst>
        </pc:spChg>
        <pc:spChg chg="del">
          <ac:chgData name="Stephanie Morris" userId="d3a582d4f6d19d7d" providerId="LiveId" clId="{C6013C5C-F027-448E-992B-E63AEBE7617D}" dt="2024-03-27T18:15:14.617" v="15345"/>
          <ac:spMkLst>
            <pc:docMk/>
            <pc:sldMk cId="1928251841" sldId="392"/>
            <ac:spMk id="3" creationId="{1A976A3C-D9A6-B45F-CFC4-FBEB9408ACA1}"/>
          </ac:spMkLst>
        </pc:spChg>
        <pc:spChg chg="add mod">
          <ac:chgData name="Stephanie Morris" userId="d3a582d4f6d19d7d" providerId="LiveId" clId="{C6013C5C-F027-448E-992B-E63AEBE7617D}" dt="2024-03-27T19:08:42.331" v="22997" actId="20577"/>
          <ac:spMkLst>
            <pc:docMk/>
            <pc:sldMk cId="1928251841" sldId="392"/>
            <ac:spMk id="9" creationId="{8B77AC80-C9FA-3876-AF5D-619163765A14}"/>
          </ac:spMkLst>
        </pc:spChg>
        <pc:picChg chg="add mod">
          <ac:chgData name="Stephanie Morris" userId="d3a582d4f6d19d7d" providerId="LiveId" clId="{C6013C5C-F027-448E-992B-E63AEBE7617D}" dt="2024-03-27T18:15:23.191" v="15349" actId="27614"/>
          <ac:picMkLst>
            <pc:docMk/>
            <pc:sldMk cId="1928251841" sldId="392"/>
            <ac:picMk id="4" creationId="{4759764A-5FA1-9EE7-9EFF-3BD7F387EA64}"/>
          </ac:picMkLst>
        </pc:picChg>
      </pc:sldChg>
      <pc:sldChg chg="addSp delSp modSp new mod modClrScheme chgLayout">
        <pc:chgData name="Stephanie Morris" userId="d3a582d4f6d19d7d" providerId="LiveId" clId="{C6013C5C-F027-448E-992B-E63AEBE7617D}" dt="2024-03-27T18:23:29.669" v="17486" actId="20577"/>
        <pc:sldMkLst>
          <pc:docMk/>
          <pc:sldMk cId="1193144733" sldId="393"/>
        </pc:sldMkLst>
        <pc:spChg chg="del mod ord">
          <ac:chgData name="Stephanie Morris" userId="d3a582d4f6d19d7d" providerId="LiveId" clId="{C6013C5C-F027-448E-992B-E63AEBE7617D}" dt="2024-03-27T18:18:31.021" v="16123" actId="700"/>
          <ac:spMkLst>
            <pc:docMk/>
            <pc:sldMk cId="1193144733" sldId="393"/>
            <ac:spMk id="2" creationId="{31F39BAA-FABE-4BAE-00D9-D8272FF92D14}"/>
          </ac:spMkLst>
        </pc:spChg>
        <pc:spChg chg="del mod ord">
          <ac:chgData name="Stephanie Morris" userId="d3a582d4f6d19d7d" providerId="LiveId" clId="{C6013C5C-F027-448E-992B-E63AEBE7617D}" dt="2024-03-27T18:18:31.021" v="16123" actId="700"/>
          <ac:spMkLst>
            <pc:docMk/>
            <pc:sldMk cId="1193144733" sldId="393"/>
            <ac:spMk id="3" creationId="{C044FCC7-08FD-0396-A0D1-3E19EA5161C6}"/>
          </ac:spMkLst>
        </pc:spChg>
        <pc:spChg chg="del">
          <ac:chgData name="Stephanie Morris" userId="d3a582d4f6d19d7d" providerId="LiveId" clId="{C6013C5C-F027-448E-992B-E63AEBE7617D}" dt="2024-03-27T18:18:31.021" v="16123" actId="700"/>
          <ac:spMkLst>
            <pc:docMk/>
            <pc:sldMk cId="1193144733" sldId="393"/>
            <ac:spMk id="4" creationId="{7936FFD8-FDAD-7441-2980-2D1F1FA582AC}"/>
          </ac:spMkLst>
        </pc:spChg>
        <pc:spChg chg="add mod ord">
          <ac:chgData name="Stephanie Morris" userId="d3a582d4f6d19d7d" providerId="LiveId" clId="{C6013C5C-F027-448E-992B-E63AEBE7617D}" dt="2024-03-27T18:18:53.726" v="16194" actId="20577"/>
          <ac:spMkLst>
            <pc:docMk/>
            <pc:sldMk cId="1193144733" sldId="393"/>
            <ac:spMk id="5" creationId="{BD215D11-DFAA-77EB-D37A-2C36FC6FBB93}"/>
          </ac:spMkLst>
        </pc:spChg>
        <pc:spChg chg="add mod ord">
          <ac:chgData name="Stephanie Morris" userId="d3a582d4f6d19d7d" providerId="LiveId" clId="{C6013C5C-F027-448E-992B-E63AEBE7617D}" dt="2024-03-27T18:23:29.669" v="17486" actId="20577"/>
          <ac:spMkLst>
            <pc:docMk/>
            <pc:sldMk cId="1193144733" sldId="393"/>
            <ac:spMk id="6" creationId="{C39C3AB4-8A2B-FC22-F763-ECEA05EC4D36}"/>
          </ac:spMkLst>
        </pc:spChg>
      </pc:sldChg>
      <pc:sldChg chg="modSp new mod modNotesTx">
        <pc:chgData name="Stephanie Morris" userId="d3a582d4f6d19d7d" providerId="LiveId" clId="{C6013C5C-F027-448E-992B-E63AEBE7617D}" dt="2024-03-27T19:19:19.059" v="24545" actId="313"/>
        <pc:sldMkLst>
          <pc:docMk/>
          <pc:sldMk cId="3492555603" sldId="394"/>
        </pc:sldMkLst>
        <pc:spChg chg="mod">
          <ac:chgData name="Stephanie Morris" userId="d3a582d4f6d19d7d" providerId="LiveId" clId="{C6013C5C-F027-448E-992B-E63AEBE7617D}" dt="2024-03-27T18:23:47.123" v="17510" actId="122"/>
          <ac:spMkLst>
            <pc:docMk/>
            <pc:sldMk cId="3492555603" sldId="394"/>
            <ac:spMk id="2" creationId="{791D6D77-A772-088B-4C76-51CDC4EECE5A}"/>
          </ac:spMkLst>
        </pc:spChg>
        <pc:spChg chg="mod">
          <ac:chgData name="Stephanie Morris" userId="d3a582d4f6d19d7d" providerId="LiveId" clId="{C6013C5C-F027-448E-992B-E63AEBE7617D}" dt="2024-03-27T19:19:19.059" v="24545" actId="313"/>
          <ac:spMkLst>
            <pc:docMk/>
            <pc:sldMk cId="3492555603" sldId="394"/>
            <ac:spMk id="3" creationId="{4F3A3294-0930-9FFD-8F5B-E2E8D4440D20}"/>
          </ac:spMkLst>
        </pc:spChg>
      </pc:sldChg>
      <pc:sldChg chg="modSp new mod modNotesTx">
        <pc:chgData name="Stephanie Morris" userId="d3a582d4f6d19d7d" providerId="LiveId" clId="{C6013C5C-F027-448E-992B-E63AEBE7617D}" dt="2024-03-27T18:41:17.507" v="20821" actId="20577"/>
        <pc:sldMkLst>
          <pc:docMk/>
          <pc:sldMk cId="4045004535" sldId="395"/>
        </pc:sldMkLst>
        <pc:spChg chg="mod">
          <ac:chgData name="Stephanie Morris" userId="d3a582d4f6d19d7d" providerId="LiveId" clId="{C6013C5C-F027-448E-992B-E63AEBE7617D}" dt="2024-03-27T18:31:45.222" v="18803" actId="20577"/>
          <ac:spMkLst>
            <pc:docMk/>
            <pc:sldMk cId="4045004535" sldId="395"/>
            <ac:spMk id="2" creationId="{5287A229-1DF5-5C51-8238-9E6877D5FB29}"/>
          </ac:spMkLst>
        </pc:spChg>
        <pc:spChg chg="mod">
          <ac:chgData name="Stephanie Morris" userId="d3a582d4f6d19d7d" providerId="LiveId" clId="{C6013C5C-F027-448E-992B-E63AEBE7617D}" dt="2024-03-27T18:41:17.507" v="20821" actId="20577"/>
          <ac:spMkLst>
            <pc:docMk/>
            <pc:sldMk cId="4045004535" sldId="395"/>
            <ac:spMk id="3" creationId="{0FF07FF9-DC4F-F2F6-7D0B-665639F39403}"/>
          </ac:spMkLst>
        </pc:spChg>
      </pc:sldChg>
      <pc:sldChg chg="modSp new mod">
        <pc:chgData name="Stephanie Morris" userId="d3a582d4f6d19d7d" providerId="LiveId" clId="{C6013C5C-F027-448E-992B-E63AEBE7617D}" dt="2024-03-27T18:53:14.045" v="21882" actId="20577"/>
        <pc:sldMkLst>
          <pc:docMk/>
          <pc:sldMk cId="2076887440" sldId="396"/>
        </pc:sldMkLst>
        <pc:spChg chg="mod">
          <ac:chgData name="Stephanie Morris" userId="d3a582d4f6d19d7d" providerId="LiveId" clId="{C6013C5C-F027-448E-992B-E63AEBE7617D}" dt="2024-03-27T18:34:04.878" v="19716" actId="20577"/>
          <ac:spMkLst>
            <pc:docMk/>
            <pc:sldMk cId="2076887440" sldId="396"/>
            <ac:spMk id="2" creationId="{E05F408E-3836-8FBE-0D09-2360E39B1259}"/>
          </ac:spMkLst>
        </pc:spChg>
        <pc:spChg chg="mod">
          <ac:chgData name="Stephanie Morris" userId="d3a582d4f6d19d7d" providerId="LiveId" clId="{C6013C5C-F027-448E-992B-E63AEBE7617D}" dt="2024-03-27T18:53:14.045" v="21882" actId="20577"/>
          <ac:spMkLst>
            <pc:docMk/>
            <pc:sldMk cId="2076887440" sldId="396"/>
            <ac:spMk id="3" creationId="{CC9803D3-15E4-155B-1A12-5694930F8F8B}"/>
          </ac:spMkLst>
        </pc:spChg>
      </pc:sldChg>
      <pc:sldChg chg="modSp new mod">
        <pc:chgData name="Stephanie Morris" userId="d3a582d4f6d19d7d" providerId="LiveId" clId="{C6013C5C-F027-448E-992B-E63AEBE7617D}" dt="2024-03-27T18:44:20.521" v="21626" actId="27636"/>
        <pc:sldMkLst>
          <pc:docMk/>
          <pc:sldMk cId="2870837040" sldId="397"/>
        </pc:sldMkLst>
        <pc:spChg chg="mod">
          <ac:chgData name="Stephanie Morris" userId="d3a582d4f6d19d7d" providerId="LiveId" clId="{C6013C5C-F027-448E-992B-E63AEBE7617D}" dt="2024-03-27T18:41:35.356" v="20904" actId="122"/>
          <ac:spMkLst>
            <pc:docMk/>
            <pc:sldMk cId="2870837040" sldId="397"/>
            <ac:spMk id="2" creationId="{182D9F13-B68B-E55F-7C53-73DF4B87E61E}"/>
          </ac:spMkLst>
        </pc:spChg>
        <pc:spChg chg="mod">
          <ac:chgData name="Stephanie Morris" userId="d3a582d4f6d19d7d" providerId="LiveId" clId="{C6013C5C-F027-448E-992B-E63AEBE7617D}" dt="2024-03-27T18:44:20.521" v="21626" actId="27636"/>
          <ac:spMkLst>
            <pc:docMk/>
            <pc:sldMk cId="2870837040" sldId="397"/>
            <ac:spMk id="3" creationId="{6F4761E6-9ACF-433F-0ABA-2737022E1175}"/>
          </ac:spMkLst>
        </pc:spChg>
      </pc:sldChg>
      <pc:sldChg chg="modSp new mod modAnim">
        <pc:chgData name="Stephanie Morris" userId="d3a582d4f6d19d7d" providerId="LiveId" clId="{C6013C5C-F027-448E-992B-E63AEBE7617D}" dt="2024-03-27T20:00:24.541" v="28868"/>
        <pc:sldMkLst>
          <pc:docMk/>
          <pc:sldMk cId="3059952172" sldId="398"/>
        </pc:sldMkLst>
        <pc:spChg chg="mod">
          <ac:chgData name="Stephanie Morris" userId="d3a582d4f6d19d7d" providerId="LiveId" clId="{C6013C5C-F027-448E-992B-E63AEBE7617D}" dt="2024-03-27T19:12:23.122" v="23368" actId="20577"/>
          <ac:spMkLst>
            <pc:docMk/>
            <pc:sldMk cId="3059952172" sldId="398"/>
            <ac:spMk id="2" creationId="{75B96F05-AA2E-0559-F0B3-DF28CD30D0A8}"/>
          </ac:spMkLst>
        </pc:spChg>
        <pc:spChg chg="mod">
          <ac:chgData name="Stephanie Morris" userId="d3a582d4f6d19d7d" providerId="LiveId" clId="{C6013C5C-F027-448E-992B-E63AEBE7617D}" dt="2024-03-27T20:00:00.410" v="28861" actId="20577"/>
          <ac:spMkLst>
            <pc:docMk/>
            <pc:sldMk cId="3059952172" sldId="398"/>
            <ac:spMk id="3" creationId="{7FAB9F1D-43F0-B308-8054-992274C6F7B0}"/>
          </ac:spMkLst>
        </pc:spChg>
      </pc:sldChg>
      <pc:sldChg chg="modSp new mod ord">
        <pc:chgData name="Stephanie Morris" userId="d3a582d4f6d19d7d" providerId="LiveId" clId="{C6013C5C-F027-448E-992B-E63AEBE7617D}" dt="2024-03-27T19:07:10.669" v="22965" actId="20577"/>
        <pc:sldMkLst>
          <pc:docMk/>
          <pc:sldMk cId="2975248560" sldId="399"/>
        </pc:sldMkLst>
        <pc:spChg chg="mod">
          <ac:chgData name="Stephanie Morris" userId="d3a582d4f6d19d7d" providerId="LiveId" clId="{C6013C5C-F027-448E-992B-E63AEBE7617D}" dt="2024-03-27T18:56:04.759" v="21958" actId="20577"/>
          <ac:spMkLst>
            <pc:docMk/>
            <pc:sldMk cId="2975248560" sldId="399"/>
            <ac:spMk id="2" creationId="{D1E8C8D8-5AC3-41A3-CFAA-568157F61BA7}"/>
          </ac:spMkLst>
        </pc:spChg>
        <pc:spChg chg="mod">
          <ac:chgData name="Stephanie Morris" userId="d3a582d4f6d19d7d" providerId="LiveId" clId="{C6013C5C-F027-448E-992B-E63AEBE7617D}" dt="2024-03-27T19:07:10.669" v="22965" actId="20577"/>
          <ac:spMkLst>
            <pc:docMk/>
            <pc:sldMk cId="2975248560" sldId="399"/>
            <ac:spMk id="3" creationId="{94FAC806-1C53-67E4-ADCA-BD8C203367CB}"/>
          </ac:spMkLst>
        </pc:spChg>
      </pc:sldChg>
      <pc:sldChg chg="modSp new mod">
        <pc:chgData name="Stephanie Morris" userId="d3a582d4f6d19d7d" providerId="LiveId" clId="{C6013C5C-F027-448E-992B-E63AEBE7617D}" dt="2024-03-27T22:18:16.407" v="30319" actId="20577"/>
        <pc:sldMkLst>
          <pc:docMk/>
          <pc:sldMk cId="2207225988" sldId="400"/>
        </pc:sldMkLst>
        <pc:spChg chg="mod">
          <ac:chgData name="Stephanie Morris" userId="d3a582d4f6d19d7d" providerId="LiveId" clId="{C6013C5C-F027-448E-992B-E63AEBE7617D}" dt="2024-03-27T19:20:21.862" v="24613" actId="122"/>
          <ac:spMkLst>
            <pc:docMk/>
            <pc:sldMk cId="2207225988" sldId="400"/>
            <ac:spMk id="2" creationId="{4F8AA642-7C2C-1AEB-58B6-F3DB861659CB}"/>
          </ac:spMkLst>
        </pc:spChg>
        <pc:spChg chg="mod">
          <ac:chgData name="Stephanie Morris" userId="d3a582d4f6d19d7d" providerId="LiveId" clId="{C6013C5C-F027-448E-992B-E63AEBE7617D}" dt="2024-03-27T22:18:16.407" v="30319" actId="20577"/>
          <ac:spMkLst>
            <pc:docMk/>
            <pc:sldMk cId="2207225988" sldId="400"/>
            <ac:spMk id="3" creationId="{A7EB359E-AA94-3800-0678-8205DB9C1A69}"/>
          </ac:spMkLst>
        </pc:spChg>
      </pc:sldChg>
      <pc:sldChg chg="addSp delSp modSp new mod modClrScheme chgLayout modNotesTx">
        <pc:chgData name="Stephanie Morris" userId="d3a582d4f6d19d7d" providerId="LiveId" clId="{C6013C5C-F027-448E-992B-E63AEBE7617D}" dt="2024-03-27T19:36:01.066" v="26561" actId="20577"/>
        <pc:sldMkLst>
          <pc:docMk/>
          <pc:sldMk cId="3926169205" sldId="401"/>
        </pc:sldMkLst>
        <pc:spChg chg="mod ord">
          <ac:chgData name="Stephanie Morris" userId="d3a582d4f6d19d7d" providerId="LiveId" clId="{C6013C5C-F027-448E-992B-E63AEBE7617D}" dt="2024-03-27T19:35:23.360" v="26535" actId="700"/>
          <ac:spMkLst>
            <pc:docMk/>
            <pc:sldMk cId="3926169205" sldId="401"/>
            <ac:spMk id="2" creationId="{8C258ADB-5387-76FF-D122-524D0BB1EBB9}"/>
          </ac:spMkLst>
        </pc:spChg>
        <pc:spChg chg="del">
          <ac:chgData name="Stephanie Morris" userId="d3a582d4f6d19d7d" providerId="LiveId" clId="{C6013C5C-F027-448E-992B-E63AEBE7617D}" dt="2024-03-27T19:27:33.026" v="25512" actId="26606"/>
          <ac:spMkLst>
            <pc:docMk/>
            <pc:sldMk cId="3926169205" sldId="401"/>
            <ac:spMk id="3" creationId="{CB15B922-0488-46C1-C2F2-F8CBCABCDDB0}"/>
          </ac:spMkLst>
        </pc:spChg>
        <pc:spChg chg="add mod ord">
          <ac:chgData name="Stephanie Morris" userId="d3a582d4f6d19d7d" providerId="LiveId" clId="{C6013C5C-F027-448E-992B-E63AEBE7617D}" dt="2024-03-27T19:36:01.066" v="26561" actId="20577"/>
          <ac:spMkLst>
            <pc:docMk/>
            <pc:sldMk cId="3926169205" sldId="401"/>
            <ac:spMk id="9" creationId="{18627ED3-6CA2-8472-8FE8-52E56C22A7B8}"/>
          </ac:spMkLst>
        </pc:spChg>
        <pc:picChg chg="add mod">
          <ac:chgData name="Stephanie Morris" userId="d3a582d4f6d19d7d" providerId="LiveId" clId="{C6013C5C-F027-448E-992B-E63AEBE7617D}" dt="2024-03-27T19:34:41.779" v="26496" actId="14100"/>
          <ac:picMkLst>
            <pc:docMk/>
            <pc:sldMk cId="3926169205" sldId="401"/>
            <ac:picMk id="4" creationId="{10A68B45-FED2-C43B-A91B-5176ED1FD4AD}"/>
          </ac:picMkLst>
        </pc:picChg>
      </pc:sldChg>
      <pc:sldChg chg="modSp new mod ord modAnim">
        <pc:chgData name="Stephanie Morris" userId="d3a582d4f6d19d7d" providerId="LiveId" clId="{C6013C5C-F027-448E-992B-E63AEBE7617D}" dt="2024-03-27T22:27:50.805" v="30842" actId="20577"/>
        <pc:sldMkLst>
          <pc:docMk/>
          <pc:sldMk cId="88839712" sldId="402"/>
        </pc:sldMkLst>
        <pc:spChg chg="mod">
          <ac:chgData name="Stephanie Morris" userId="d3a582d4f6d19d7d" providerId="LiveId" clId="{C6013C5C-F027-448E-992B-E63AEBE7617D}" dt="2024-03-27T19:38:41.670" v="26609" actId="122"/>
          <ac:spMkLst>
            <pc:docMk/>
            <pc:sldMk cId="88839712" sldId="402"/>
            <ac:spMk id="2" creationId="{C5C48AE5-F804-4276-2512-1F407C85C251}"/>
          </ac:spMkLst>
        </pc:spChg>
        <pc:spChg chg="mod">
          <ac:chgData name="Stephanie Morris" userId="d3a582d4f6d19d7d" providerId="LiveId" clId="{C6013C5C-F027-448E-992B-E63AEBE7617D}" dt="2024-03-27T22:27:50.805" v="30842" actId="20577"/>
          <ac:spMkLst>
            <pc:docMk/>
            <pc:sldMk cId="88839712" sldId="402"/>
            <ac:spMk id="3" creationId="{6147F412-BDF3-BD4C-FCF7-C39B37441931}"/>
          </ac:spMkLst>
        </pc:spChg>
      </pc:sldChg>
      <pc:sldChg chg="addSp delSp modSp new mod modClrScheme chgLayout">
        <pc:chgData name="Stephanie Morris" userId="d3a582d4f6d19d7d" providerId="LiveId" clId="{C6013C5C-F027-448E-992B-E63AEBE7617D}" dt="2024-03-27T20:02:47.874" v="29017" actId="122"/>
        <pc:sldMkLst>
          <pc:docMk/>
          <pc:sldMk cId="1871936828" sldId="403"/>
        </pc:sldMkLst>
        <pc:spChg chg="mod ord">
          <ac:chgData name="Stephanie Morris" userId="d3a582d4f6d19d7d" providerId="LiveId" clId="{C6013C5C-F027-448E-992B-E63AEBE7617D}" dt="2024-03-27T20:02:40.205" v="29006" actId="700"/>
          <ac:spMkLst>
            <pc:docMk/>
            <pc:sldMk cId="1871936828" sldId="403"/>
            <ac:spMk id="2" creationId="{77F946F3-6946-07BC-EF7A-3714F6D92A23}"/>
          </ac:spMkLst>
        </pc:spChg>
        <pc:spChg chg="del mod ord">
          <ac:chgData name="Stephanie Morris" userId="d3a582d4f6d19d7d" providerId="LiveId" clId="{C6013C5C-F027-448E-992B-E63AEBE7617D}" dt="2024-03-27T20:02:40.205" v="29006" actId="700"/>
          <ac:spMkLst>
            <pc:docMk/>
            <pc:sldMk cId="1871936828" sldId="403"/>
            <ac:spMk id="3" creationId="{7CC8183E-4221-9414-DEC2-00E84D19E821}"/>
          </ac:spMkLst>
        </pc:spChg>
        <pc:spChg chg="add mod ord">
          <ac:chgData name="Stephanie Morris" userId="d3a582d4f6d19d7d" providerId="LiveId" clId="{C6013C5C-F027-448E-992B-E63AEBE7617D}" dt="2024-03-27T20:02:47.874" v="29017" actId="122"/>
          <ac:spMkLst>
            <pc:docMk/>
            <pc:sldMk cId="1871936828" sldId="403"/>
            <ac:spMk id="4" creationId="{BC12700D-DA96-4E4C-D62E-A8A77224AC7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B39D0-596E-4C8E-BDAC-1BDA01DE65C6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0CD18-5686-46C0-8B00-93A75B61B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69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0CD18-5686-46C0-8B00-93A75B61BF0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38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0CD18-5686-46C0-8B00-93A75B61BF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83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41156-0F36-4724-AD7A-BCD1AAC660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33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0CD18-5686-46C0-8B00-93A75B61BF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92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0CD18-5686-46C0-8B00-93A75B61BF0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27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0CD18-5686-46C0-8B00-93A75B61BF0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84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0CD18-5686-46C0-8B00-93A75B61BF0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15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0CD18-5686-46C0-8B00-93A75B61BF0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41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134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97" y="464575"/>
            <a:ext cx="10918293" cy="70500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3600" b="1" baseline="0"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98" y="1300003"/>
            <a:ext cx="10918294" cy="466486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3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3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3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3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90144"/>
          </a:xfrm>
          <a:prstGeom prst="rect">
            <a:avLst/>
          </a:prstGeom>
          <a:solidFill>
            <a:srgbClr val="311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1460676" y="0"/>
            <a:ext cx="487680" cy="6858000"/>
          </a:xfrm>
          <a:prstGeom prst="rect">
            <a:avLst/>
          </a:prstGeom>
          <a:solidFill>
            <a:srgbClr val="F7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his is the logo for Kennedy Krieger Institute's Center for Autism and Related Disorders (CARD).  " title="CARD Logo 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2" y="6118561"/>
            <a:ext cx="1716003" cy="67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5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97" y="2002632"/>
            <a:ext cx="10981203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300"/>
              </a:spcBef>
              <a:defRPr sz="5400" b="1" baseline="0"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598" y="4889970"/>
            <a:ext cx="10974852" cy="88351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None/>
              <a:defRPr sz="24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90144"/>
          </a:xfrm>
          <a:prstGeom prst="rect">
            <a:avLst/>
          </a:prstGeom>
          <a:solidFill>
            <a:srgbClr val="311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529060" y="0"/>
            <a:ext cx="487680" cy="6858000"/>
          </a:xfrm>
          <a:prstGeom prst="rect">
            <a:avLst/>
          </a:prstGeom>
          <a:solidFill>
            <a:srgbClr val="F7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his is the logo for Kennedy Krieger Institute's Center for Autism and Related Disorders (CARD).  " title="CARD Logo 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2" y="6118561"/>
            <a:ext cx="1716003" cy="67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45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2597" y="1390512"/>
            <a:ext cx="5018475" cy="456372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3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2400" baseline="0">
                <a:latin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3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3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3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390144"/>
          </a:xfrm>
          <a:prstGeom prst="rect">
            <a:avLst/>
          </a:prstGeom>
          <a:solidFill>
            <a:srgbClr val="311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529060" y="0"/>
            <a:ext cx="487680" cy="6858000"/>
          </a:xfrm>
          <a:prstGeom prst="rect">
            <a:avLst/>
          </a:prstGeom>
          <a:solidFill>
            <a:srgbClr val="F7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72597" y="464575"/>
            <a:ext cx="10918294" cy="70500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300"/>
              </a:spcBef>
              <a:defRPr sz="3600" b="1" baseline="0"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2"/>
          </p:nvPr>
        </p:nvSpPr>
        <p:spPr>
          <a:xfrm>
            <a:off x="6006599" y="1390512"/>
            <a:ext cx="5284292" cy="456372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3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2400" baseline="0">
                <a:latin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3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3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3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 descr="This is the logo for Kennedy Krieger Institute's Center for Autism and Related Disorders (CARD).  " title="CARD Logo 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2" y="6118561"/>
            <a:ext cx="1716003" cy="67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83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598" y="1318446"/>
            <a:ext cx="514608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300"/>
              </a:spcBef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2598" y="2184890"/>
            <a:ext cx="5146084" cy="379060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3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3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3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300"/>
              </a:spcBef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44805" y="1286209"/>
            <a:ext cx="5146085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300"/>
              </a:spcBef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390144"/>
          </a:xfrm>
          <a:prstGeom prst="rect">
            <a:avLst/>
          </a:prstGeom>
          <a:solidFill>
            <a:srgbClr val="311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529060" y="0"/>
            <a:ext cx="487680" cy="6858000"/>
          </a:xfrm>
          <a:prstGeom prst="rect">
            <a:avLst/>
          </a:prstGeom>
          <a:solidFill>
            <a:srgbClr val="F7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72597" y="464575"/>
            <a:ext cx="10918293" cy="705009"/>
          </a:xfrm>
        </p:spPr>
        <p:txBody>
          <a:bodyPr>
            <a:normAutofit/>
          </a:bodyPr>
          <a:lstStyle>
            <a:lvl1pPr>
              <a:defRPr sz="3600" b="1" baseline="0"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12"/>
          </p:nvPr>
        </p:nvSpPr>
        <p:spPr>
          <a:xfrm>
            <a:off x="6144806" y="2142358"/>
            <a:ext cx="5146084" cy="383314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3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3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3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300"/>
              </a:spcBef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 descr="This is the logo for Kennedy Krieger Institute's Center for Autism and Related Disorders (CARD).  " title="CARD Logo 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2" y="6118561"/>
            <a:ext cx="1716003" cy="67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59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3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3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3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3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2598" y="2049462"/>
            <a:ext cx="4457891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390144"/>
          </a:xfrm>
          <a:prstGeom prst="rect">
            <a:avLst/>
          </a:prstGeom>
          <a:solidFill>
            <a:srgbClr val="311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529060" y="0"/>
            <a:ext cx="48768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372598" y="464575"/>
            <a:ext cx="4399427" cy="1525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dirty="0"/>
              <a:t>Click to edit Master title style</a:t>
            </a:r>
          </a:p>
        </p:txBody>
      </p:sp>
      <p:pic>
        <p:nvPicPr>
          <p:cNvPr id="12" name="Picture 11" descr="This is the logo for Kennedy Krieger Institute's Center for Autism and Related Disorders (CARD).  " title="CARD Logo 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2" y="6118561"/>
            <a:ext cx="1716003" cy="67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5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499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390144"/>
          </a:xfrm>
          <a:prstGeom prst="rect">
            <a:avLst/>
          </a:prstGeom>
          <a:solidFill>
            <a:srgbClr val="311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1529060" y="0"/>
            <a:ext cx="48768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This is the logo for Kennedy Krieger Institute's Center for Autism and Related Disorders (CARD).  " title="CARD Logo 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2" y="6118561"/>
            <a:ext cx="1716003" cy="67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42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4038" y="1403226"/>
            <a:ext cx="5284292" cy="4676950"/>
          </a:xfr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aseline="0">
                <a:latin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03226"/>
            <a:ext cx="5055782" cy="4676950"/>
          </a:xfrm>
        </p:spPr>
        <p:txBody>
          <a:bodyPr/>
          <a:lstStyle>
            <a:lvl1pPr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04038" y="422043"/>
            <a:ext cx="10823944" cy="705009"/>
          </a:xfrm>
        </p:spPr>
        <p:txBody>
          <a:bodyPr>
            <a:normAutofit/>
          </a:bodyPr>
          <a:lstStyle>
            <a:lvl1pPr>
              <a:defRPr sz="2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2192000" cy="390144"/>
          </a:xfrm>
          <a:prstGeom prst="rect">
            <a:avLst/>
          </a:prstGeom>
          <a:solidFill>
            <a:srgbClr val="311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1529060" y="0"/>
            <a:ext cx="48768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This is the logo for Kennedy Krieger Institute's Center for Autism and Related Disorders (CARD).  " title="CARD Logo 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2" y="6118561"/>
            <a:ext cx="1716003" cy="67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70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9042C-45CA-414F-A7B6-606D885928FE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AFD75-353B-4EC4-8AB9-E0C239469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0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6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 idx="4294967295"/>
          </p:nvPr>
        </p:nvSpPr>
        <p:spPr>
          <a:xfrm>
            <a:off x="2992908" y="2875030"/>
            <a:ext cx="6206185" cy="7926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Seizures and Epilepsy in Severe Autism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4294967295"/>
          </p:nvPr>
        </p:nvSpPr>
        <p:spPr>
          <a:xfrm>
            <a:off x="1900334" y="4289655"/>
            <a:ext cx="8391331" cy="18131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Stephanie M. Morris, M.D.</a:t>
            </a:r>
          </a:p>
          <a:p>
            <a:pPr marL="0" indent="0" algn="ctr">
              <a:buNone/>
            </a:pPr>
            <a:r>
              <a:rPr lang="en-US" dirty="0"/>
              <a:t>Medical Director, Assistant Professor of Neurology</a:t>
            </a:r>
          </a:p>
          <a:p>
            <a:pPr marL="0" indent="0" algn="ctr">
              <a:buNone/>
            </a:pPr>
            <a:r>
              <a:rPr lang="en-US" dirty="0"/>
              <a:t>Center for Autism Services, Science and Innovation (CASSI) </a:t>
            </a:r>
          </a:p>
          <a:p>
            <a:pPr marL="0" indent="0" algn="ctr">
              <a:buNone/>
            </a:pPr>
            <a:r>
              <a:rPr lang="en-US" dirty="0"/>
              <a:t>Kennedy Krieger Institute</a:t>
            </a:r>
          </a:p>
        </p:txBody>
      </p:sp>
      <p:sp>
        <p:nvSpPr>
          <p:cNvPr id="4" name="Round Diagonal Corner Rectangle 3" descr="A picture of a mother holding her son. " title="Mother and Son"/>
          <p:cNvSpPr/>
          <p:nvPr/>
        </p:nvSpPr>
        <p:spPr>
          <a:xfrm>
            <a:off x="379655" y="225301"/>
            <a:ext cx="1885535" cy="2381266"/>
          </a:xfrm>
          <a:prstGeom prst="round2Diag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76200">
            <a:solidFill>
              <a:srgbClr val="F7770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389834" y="0"/>
            <a:ext cx="507876" cy="6858000"/>
          </a:xfrm>
          <a:prstGeom prst="rect">
            <a:avLst/>
          </a:prstGeom>
          <a:solidFill>
            <a:srgbClr val="311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85795" y="3787843"/>
            <a:ext cx="9220410" cy="227109"/>
          </a:xfrm>
          <a:prstGeom prst="rect">
            <a:avLst/>
          </a:prstGeom>
          <a:solidFill>
            <a:srgbClr val="311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his is the logo for Kennedy Krieger Institute's Center for Autism and Related Disorders (CARD).  " title="CARD Logo 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2" y="5896305"/>
            <a:ext cx="2200573" cy="86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96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BBF94F-E8F6-B5C7-1D58-2099EC4E5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Focal/Partial Seizures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3B7934-ED2C-2619-2759-820B9112B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Focal seizures are further classified into 2 categories: Focal seizures </a:t>
            </a:r>
            <a:r>
              <a:rPr lang="en-US" i="1" dirty="0"/>
              <a:t>with</a:t>
            </a:r>
            <a:r>
              <a:rPr lang="en-US" dirty="0"/>
              <a:t> impaired awareness and focal seizures </a:t>
            </a:r>
            <a:r>
              <a:rPr lang="en-US" i="1" dirty="0"/>
              <a:t>without</a:t>
            </a:r>
            <a:r>
              <a:rPr lang="en-US" dirty="0"/>
              <a:t> impaired awareness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Focal seizures </a:t>
            </a:r>
            <a:r>
              <a:rPr lang="en-US" i="1" dirty="0"/>
              <a:t>with</a:t>
            </a:r>
            <a:r>
              <a:rPr lang="en-US" dirty="0"/>
              <a:t> impaired awareness – involve a change or loss of consciousness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Focal seizures </a:t>
            </a:r>
            <a:r>
              <a:rPr lang="en-US" i="1" dirty="0"/>
              <a:t>without</a:t>
            </a:r>
            <a:r>
              <a:rPr lang="en-US" dirty="0"/>
              <a:t> impaired awareness – preserved consciousness and awareness of the seizure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949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D2F0D-20E4-8A25-4D43-D3358991C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Focal Seizures – What do they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4E063-BAE3-A6FD-A1F9-5611C72E6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Focal seizures </a:t>
            </a:r>
            <a:r>
              <a:rPr lang="en-US" i="1" u="sng" dirty="0"/>
              <a:t>with</a:t>
            </a:r>
            <a:r>
              <a:rPr lang="en-US" u="sng" dirty="0"/>
              <a:t> impaired awareness</a:t>
            </a:r>
            <a:endParaRPr lang="en-US" dirty="0"/>
          </a:p>
          <a:p>
            <a:r>
              <a:rPr lang="en-US" dirty="0"/>
              <a:t>Eyes open but staring off and not responding to environment</a:t>
            </a:r>
          </a:p>
          <a:p>
            <a:r>
              <a:rPr lang="en-US" dirty="0"/>
              <a:t>Appear awake but confused repeating certain words, walking in circles, rubbing clothing, engaging in unusual behavior</a:t>
            </a:r>
          </a:p>
          <a:p>
            <a:r>
              <a:rPr lang="en-US" dirty="0"/>
              <a:t>Eyes looking towards one side or rolled upwards</a:t>
            </a:r>
          </a:p>
          <a:p>
            <a:r>
              <a:rPr lang="en-US" dirty="0"/>
              <a:t>Repetitive jerking movements of the face, arm/hand, leg/foot on one side of the body</a:t>
            </a:r>
          </a:p>
          <a:p>
            <a:r>
              <a:rPr lang="en-US" dirty="0"/>
              <a:t>Stiffness involving the face, arm/hand, leg/foot on one side of the body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There is usually no memory of the seizure or awareness that it occurred</a:t>
            </a:r>
          </a:p>
        </p:txBody>
      </p:sp>
    </p:spTree>
    <p:extLst>
      <p:ext uri="{BB962C8B-B14F-4D97-AF65-F5344CB8AC3E}">
        <p14:creationId xmlns:p14="http://schemas.microsoft.com/office/powerpoint/2010/main" val="3518244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9E0A8-D120-D923-2C61-E2FC07483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Focal Seizures – What do they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FEB80-93C4-ABC9-B884-FF0DCE2C6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98" y="1300002"/>
            <a:ext cx="10918294" cy="53185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u="sng" dirty="0"/>
              <a:t>Focal seizures </a:t>
            </a:r>
            <a:r>
              <a:rPr lang="en-US" i="1" u="sng" dirty="0"/>
              <a:t>without</a:t>
            </a:r>
            <a:r>
              <a:rPr lang="en-US" u="sng" dirty="0"/>
              <a:t> impaired awareness</a:t>
            </a:r>
            <a:endParaRPr lang="en-US" dirty="0"/>
          </a:p>
          <a:p>
            <a:r>
              <a:rPr lang="en-US" dirty="0"/>
              <a:t>Sudden change in emotion – feeling sad, angry, or joyful</a:t>
            </a:r>
          </a:p>
          <a:p>
            <a:r>
              <a:rPr lang="en-US" dirty="0"/>
              <a:t>Tingling or discomfort in face, arm/head, leg/foot on one side of the body</a:t>
            </a:r>
          </a:p>
          <a:p>
            <a:r>
              <a:rPr lang="en-US" dirty="0"/>
              <a:t>Repetitive jerking movements of the face, arm/head, leg/foot on one side of the body</a:t>
            </a:r>
          </a:p>
          <a:p>
            <a:r>
              <a:rPr lang="en-US" dirty="0"/>
              <a:t>Flashing lights or colors</a:t>
            </a:r>
          </a:p>
          <a:p>
            <a:r>
              <a:rPr lang="en-US" dirty="0"/>
              <a:t>Sense of nausea or stomach upset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individual is aware during the seizure and has memory of the event – may rely on the reporting of the symptoms by the individual if not otherwise clinically apparent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Focal seizures can be very challenging to identify clinically when symptoms are obscure, not clinically visible, and mimic behaviors that can be observed in the context of autism alone</a:t>
            </a:r>
          </a:p>
        </p:txBody>
      </p:sp>
    </p:spTree>
    <p:extLst>
      <p:ext uri="{BB962C8B-B14F-4D97-AF65-F5344CB8AC3E}">
        <p14:creationId xmlns:p14="http://schemas.microsoft.com/office/powerpoint/2010/main" val="2305328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56F62-BD39-F0FD-73C5-919DCA311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Generalized Seizures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DB043-20FB-A590-0B84-586CC2BA2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Generalized seizures are classified into various types:</a:t>
            </a:r>
          </a:p>
          <a:p>
            <a:r>
              <a:rPr lang="en-US" dirty="0"/>
              <a:t>Absence seizures</a:t>
            </a:r>
          </a:p>
          <a:p>
            <a:r>
              <a:rPr lang="en-US" dirty="0"/>
              <a:t>Atonic seizures</a:t>
            </a:r>
          </a:p>
          <a:p>
            <a:r>
              <a:rPr lang="en-US" dirty="0"/>
              <a:t>Myoclonic seizures</a:t>
            </a:r>
          </a:p>
          <a:p>
            <a:r>
              <a:rPr lang="en-US" dirty="0"/>
              <a:t>Tonic seizures</a:t>
            </a:r>
          </a:p>
          <a:p>
            <a:r>
              <a:rPr lang="en-US" dirty="0" err="1"/>
              <a:t>Clonic</a:t>
            </a:r>
            <a:r>
              <a:rPr lang="en-US" dirty="0"/>
              <a:t> seizures</a:t>
            </a:r>
          </a:p>
          <a:p>
            <a:r>
              <a:rPr lang="en-US" dirty="0"/>
              <a:t>Tonic-</a:t>
            </a:r>
            <a:r>
              <a:rPr lang="en-US" dirty="0" err="1"/>
              <a:t>clonic</a:t>
            </a:r>
            <a:r>
              <a:rPr lang="en-US" dirty="0"/>
              <a:t> seizures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Focal seizures can also spread to involve the entire brain and result in a “secondarily generalized seizure”</a:t>
            </a:r>
          </a:p>
        </p:txBody>
      </p:sp>
    </p:spTree>
    <p:extLst>
      <p:ext uri="{BB962C8B-B14F-4D97-AF65-F5344CB8AC3E}">
        <p14:creationId xmlns:p14="http://schemas.microsoft.com/office/powerpoint/2010/main" val="3537142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BB661-DAE3-9DD3-2095-A205A6311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Generalized Seizures – What do they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1B48A-B653-5D33-4587-C078C265B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/>
              <a:t>Absence Seizures (aka Petit Mal Seizures):</a:t>
            </a:r>
          </a:p>
          <a:p>
            <a:r>
              <a:rPr lang="en-US" dirty="0"/>
              <a:t>Eyes open and staring off, sometimes with lip smacking or eye lid fluttering</a:t>
            </a:r>
          </a:p>
          <a:p>
            <a:r>
              <a:rPr lang="en-US" dirty="0"/>
              <a:t>Usually last for 5-10 seconds with rapid return to baseline</a:t>
            </a:r>
          </a:p>
          <a:p>
            <a:r>
              <a:rPr lang="en-US" dirty="0"/>
              <a:t>Can occur up to hundreds of times a day and often occur in clusters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/>
              <a:t>Atonic Seizures (aka Drop Seizures):</a:t>
            </a:r>
          </a:p>
          <a:p>
            <a:r>
              <a:rPr lang="en-US" dirty="0"/>
              <a:t>Sudden, brief loss of muscle control resulting in a rapid fall to the ground or drop of the head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/>
              <a:t>Myoclonic Seizures</a:t>
            </a:r>
            <a:r>
              <a:rPr lang="en-US" dirty="0"/>
              <a:t>:</a:t>
            </a:r>
          </a:p>
          <a:p>
            <a:r>
              <a:rPr lang="en-US" dirty="0"/>
              <a:t>Sudden, brief jerks or twitches involving the arms or legs</a:t>
            </a:r>
          </a:p>
          <a:p>
            <a:r>
              <a:rPr lang="en-US" dirty="0"/>
              <a:t>Usually without loss of consciousness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457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BB661-DAE3-9DD3-2095-A205A6311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Generalized Seizures – What do they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1B48A-B653-5D33-4587-C078C265B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98" y="1300003"/>
            <a:ext cx="10918294" cy="49099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/>
              <a:t>Tonic Seizures</a:t>
            </a:r>
            <a:r>
              <a:rPr lang="en-US" dirty="0"/>
              <a:t>:</a:t>
            </a:r>
          </a:p>
          <a:p>
            <a:r>
              <a:rPr lang="en-US" dirty="0"/>
              <a:t>Stiffening of the entire body, typically involving the jaw, torso, hands, arms, legs, and feet</a:t>
            </a:r>
          </a:p>
          <a:p>
            <a:r>
              <a:rPr lang="en-US" dirty="0"/>
              <a:t>Associated with loss of consciousness and often fall to the ground</a:t>
            </a:r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u="sng" dirty="0" err="1"/>
              <a:t>Clonic</a:t>
            </a:r>
            <a:r>
              <a:rPr lang="en-US" u="sng" dirty="0"/>
              <a:t> Seizures</a:t>
            </a:r>
            <a:r>
              <a:rPr lang="en-US" dirty="0"/>
              <a:t>:</a:t>
            </a:r>
          </a:p>
          <a:p>
            <a:r>
              <a:rPr lang="en-US" dirty="0"/>
              <a:t>Repetitive jerking involving the neck, face, and arms on both side of the body</a:t>
            </a:r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u="sng" dirty="0"/>
              <a:t>Tonic-</a:t>
            </a:r>
            <a:r>
              <a:rPr lang="en-US" u="sng" dirty="0" err="1"/>
              <a:t>Clonic</a:t>
            </a:r>
            <a:r>
              <a:rPr lang="en-US" u="sng" dirty="0"/>
              <a:t> Seizures (aka Grand Mal Seizures)</a:t>
            </a:r>
            <a:r>
              <a:rPr lang="en-US" dirty="0"/>
              <a:t>:</a:t>
            </a:r>
          </a:p>
          <a:p>
            <a:r>
              <a:rPr lang="en-US" dirty="0"/>
              <a:t>Sudden loss of consciousness with whole body stiffening followed by repetitive jerking of the face, neck, arms, and legs</a:t>
            </a:r>
          </a:p>
          <a:p>
            <a:r>
              <a:rPr lang="en-US" dirty="0"/>
              <a:t>Often associated with loss of bladder/bowel control and biting of the tongue due to jaw clenching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535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BA40B-1DE0-AB85-B9E2-140C7D863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causes seizures?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98610-AD80-9E08-0010-E36D6DAE1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Seizures can be caused or triggered by many different things including:</a:t>
            </a:r>
          </a:p>
          <a:p>
            <a:pPr lvl="1"/>
            <a:r>
              <a:rPr lang="en-US" dirty="0"/>
              <a:t>Brain injury</a:t>
            </a:r>
          </a:p>
          <a:p>
            <a:pPr lvl="1"/>
            <a:r>
              <a:rPr lang="en-US" dirty="0"/>
              <a:t>Alcohol or drug use/withdrawal</a:t>
            </a:r>
          </a:p>
          <a:p>
            <a:pPr lvl="1"/>
            <a:r>
              <a:rPr lang="en-US" dirty="0"/>
              <a:t>Metabolic disturbances (electrolyte imbalance, kidney/liver dysfunction)</a:t>
            </a:r>
          </a:p>
          <a:p>
            <a:pPr lvl="1"/>
            <a:r>
              <a:rPr lang="en-US" dirty="0"/>
              <a:t>High fevers</a:t>
            </a:r>
          </a:p>
          <a:p>
            <a:pPr lvl="1"/>
            <a:r>
              <a:rPr lang="en-US" dirty="0"/>
              <a:t>Meningitis</a:t>
            </a:r>
          </a:p>
          <a:p>
            <a:pPr lvl="1"/>
            <a:r>
              <a:rPr lang="en-US" dirty="0"/>
              <a:t>Stroke</a:t>
            </a:r>
          </a:p>
          <a:p>
            <a:pPr lvl="1"/>
            <a:r>
              <a:rPr lang="en-US" dirty="0"/>
              <a:t>Brain tumors</a:t>
            </a:r>
          </a:p>
          <a:p>
            <a:pPr lvl="1"/>
            <a:r>
              <a:rPr lang="en-US" dirty="0"/>
              <a:t>Medications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However, the most common cause of recurrent seizures is epilepsy</a:t>
            </a:r>
          </a:p>
        </p:txBody>
      </p:sp>
    </p:spTree>
    <p:extLst>
      <p:ext uri="{BB962C8B-B14F-4D97-AF65-F5344CB8AC3E}">
        <p14:creationId xmlns:p14="http://schemas.microsoft.com/office/powerpoint/2010/main" val="3007168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59DE4-9BE3-46DA-3208-505DCA928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Making a diagnosis of epilepsy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6676D-B299-F3EB-0552-B660FCF52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Epilepsy is a chronic neurological disorder characterized by recurrent seizures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 diagnosis of epilepsy can be made when:</a:t>
            </a:r>
          </a:p>
          <a:p>
            <a:r>
              <a:rPr lang="en-US" dirty="0"/>
              <a:t>an individual has 2 or more seizures, occurring more than 24 hours apart, </a:t>
            </a:r>
            <a:r>
              <a:rPr lang="en-US" i="1" dirty="0"/>
              <a:t>without any clear provoking or triggering factor, </a:t>
            </a:r>
            <a:r>
              <a:rPr lang="en-US" dirty="0"/>
              <a:t>OR</a:t>
            </a:r>
          </a:p>
          <a:p>
            <a:r>
              <a:rPr lang="en-US" dirty="0"/>
              <a:t>an individual has 1 unprovoked seizure and is determined to have at least a 60% probability of having another one within the next 10 years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498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948AEB-DCFE-8712-F0BC-C5BA0C3C9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574" y="517550"/>
            <a:ext cx="5899807" cy="6253796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9E05039-77FB-B32E-6132-0205D88DE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015" y="1282337"/>
            <a:ext cx="4225528" cy="4293325"/>
          </a:xfrm>
        </p:spPr>
        <p:txBody>
          <a:bodyPr/>
          <a:lstStyle/>
          <a:p>
            <a:r>
              <a:rPr lang="en-US" dirty="0"/>
              <a:t>Most seizures are self-limited and basic first aid is all that is required</a:t>
            </a:r>
          </a:p>
          <a:p>
            <a:endParaRPr lang="en-US" dirty="0"/>
          </a:p>
          <a:p>
            <a:r>
              <a:rPr lang="en-US" dirty="0"/>
              <a:t>When helping somebody who is having a seizure, remember:</a:t>
            </a:r>
          </a:p>
          <a:p>
            <a:pPr lvl="1"/>
            <a:r>
              <a:rPr lang="en-US" dirty="0"/>
              <a:t>STAY</a:t>
            </a:r>
          </a:p>
          <a:p>
            <a:pPr lvl="1"/>
            <a:r>
              <a:rPr lang="en-US" dirty="0"/>
              <a:t>SAFE</a:t>
            </a:r>
          </a:p>
          <a:p>
            <a:pPr lvl="1"/>
            <a:r>
              <a:rPr lang="en-US" dirty="0"/>
              <a:t>SIDE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06DBF4-9078-2BE5-156D-AB20EEBA1AB9}"/>
              </a:ext>
            </a:extLst>
          </p:cNvPr>
          <p:cNvSpPr/>
          <p:nvPr/>
        </p:nvSpPr>
        <p:spPr>
          <a:xfrm>
            <a:off x="4833257" y="2447112"/>
            <a:ext cx="6357257" cy="4324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47E720-431A-C621-DEC0-4CF4209D9AB2}"/>
              </a:ext>
            </a:extLst>
          </p:cNvPr>
          <p:cNvSpPr/>
          <p:nvPr/>
        </p:nvSpPr>
        <p:spPr>
          <a:xfrm>
            <a:off x="4720046" y="3446418"/>
            <a:ext cx="6609805" cy="3342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775C58-9422-4BA8-BA74-688E81F6B7FF}"/>
              </a:ext>
            </a:extLst>
          </p:cNvPr>
          <p:cNvSpPr/>
          <p:nvPr/>
        </p:nvSpPr>
        <p:spPr>
          <a:xfrm>
            <a:off x="4902926" y="4554583"/>
            <a:ext cx="6130834" cy="2216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D5ACB0-C67D-CD32-3DB2-4566D43F6374}"/>
              </a:ext>
            </a:extLst>
          </p:cNvPr>
          <p:cNvSpPr/>
          <p:nvPr/>
        </p:nvSpPr>
        <p:spPr>
          <a:xfrm>
            <a:off x="4615543" y="5575662"/>
            <a:ext cx="6714308" cy="1213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7E96721-FAA0-30DE-4741-C7EA36E87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853" y="6186428"/>
            <a:ext cx="2933721" cy="56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1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9E57D-E0A8-51EB-3244-471A2E99D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long is too long?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FFA46-59B2-AD4F-8712-0491F87E6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seizures last less than 5 minutes and stop on their own</a:t>
            </a:r>
          </a:p>
          <a:p>
            <a:endParaRPr lang="en-US" dirty="0"/>
          </a:p>
          <a:p>
            <a:r>
              <a:rPr lang="en-US" dirty="0"/>
              <a:t>A seizure that lasts for </a:t>
            </a:r>
            <a:r>
              <a:rPr lang="en-US" b="1" dirty="0"/>
              <a:t>longer than 5 minutes </a:t>
            </a:r>
            <a:r>
              <a:rPr lang="en-US" dirty="0"/>
              <a:t>is considered a prolonged seizure and is referred to as “status epilepticus”</a:t>
            </a:r>
          </a:p>
          <a:p>
            <a:endParaRPr lang="en-US" dirty="0"/>
          </a:p>
          <a:p>
            <a:r>
              <a:rPr lang="en-US" dirty="0"/>
              <a:t>Brief seizures that occur </a:t>
            </a:r>
            <a:r>
              <a:rPr lang="en-US" b="1" dirty="0"/>
              <a:t>back-to-back without return to baseline </a:t>
            </a:r>
            <a:r>
              <a:rPr lang="en-US" dirty="0"/>
              <a:t>lasting more than 5 minutes (prolonged seizure clustering) is also considered “status epilepticus”</a:t>
            </a:r>
          </a:p>
          <a:p>
            <a:endParaRPr lang="en-US" dirty="0"/>
          </a:p>
          <a:p>
            <a:r>
              <a:rPr lang="en-US" dirty="0"/>
              <a:t>Status epilepticus is considered a </a:t>
            </a:r>
            <a:r>
              <a:rPr lang="en-US" b="1" dirty="0">
                <a:solidFill>
                  <a:srgbClr val="FF0000"/>
                </a:solidFill>
              </a:rPr>
              <a:t>medical emergency</a:t>
            </a:r>
          </a:p>
        </p:txBody>
      </p:sp>
    </p:spTree>
    <p:extLst>
      <p:ext uri="{BB962C8B-B14F-4D97-AF65-F5344CB8AC3E}">
        <p14:creationId xmlns:p14="http://schemas.microsoft.com/office/powerpoint/2010/main" val="2361719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4038" y="422043"/>
            <a:ext cx="10823944" cy="705009"/>
          </a:xfrm>
        </p:spPr>
        <p:txBody>
          <a:bodyPr/>
          <a:lstStyle/>
          <a:p>
            <a:r>
              <a:rPr lang="en-US" dirty="0"/>
              <a:t>Disclosure Slide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04037" y="1300003"/>
            <a:ext cx="10823944" cy="4605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 have no actual or potential financial or non-financial conflicts of interest in relation to this presentation. </a:t>
            </a:r>
          </a:p>
          <a:p>
            <a:pPr marL="0" indent="0">
              <a:buNone/>
            </a:pPr>
            <a:endParaRPr lang="en-US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05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FC648B9-E6B2-5FDC-B121-67E9120E3E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Electroencephalography (EEG) 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D688FC-CBCC-D6D0-95A1-979544AB6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dirty="0"/>
              <a:t>Medical Evaluation for Suspected Seizures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BD863F-206F-718F-FA47-2D5B46D4A189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06599" y="1390512"/>
            <a:ext cx="5284292" cy="52628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Involves the placement of electrodes on the scalp to record the electrical activity generated by neurons in the brain</a:t>
            </a:r>
          </a:p>
          <a:p>
            <a:endParaRPr lang="en-US" dirty="0"/>
          </a:p>
          <a:p>
            <a:r>
              <a:rPr lang="en-US" dirty="0"/>
              <a:t>Abnormal EEG signals can include electrical “discharges” that are not typically seen when neurons are communicating properly</a:t>
            </a:r>
          </a:p>
          <a:p>
            <a:endParaRPr lang="en-US" dirty="0"/>
          </a:p>
          <a:p>
            <a:r>
              <a:rPr lang="en-US" dirty="0"/>
              <a:t>Abnormal EEG discharges are called “epileptiform activity” and can indicate an underlying predisposition for seizures</a:t>
            </a:r>
          </a:p>
        </p:txBody>
      </p:sp>
      <p:pic>
        <p:nvPicPr>
          <p:cNvPr id="8" name="Picture 7" descr="A diagram of a human brain&#10;&#10;Description automatically generated">
            <a:extLst>
              <a:ext uri="{FF2B5EF4-FFF2-40B4-BE49-F238E27FC236}">
                <a16:creationId xmlns:a16="http://schemas.microsoft.com/office/drawing/2014/main" id="{7B00ACFC-243B-8B55-553A-E15E18141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80" y="2390931"/>
            <a:ext cx="5284292" cy="25628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6500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528A00-D651-0501-1561-271277BBD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EEG Abnormalities in Autism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55C6FE-B0F7-4EB5-E20E-40CF53065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98" y="1300003"/>
            <a:ext cx="10918294" cy="4952751"/>
          </a:xfrm>
        </p:spPr>
        <p:txBody>
          <a:bodyPr>
            <a:normAutofit/>
          </a:bodyPr>
          <a:lstStyle/>
          <a:p>
            <a:r>
              <a:rPr lang="en-US" dirty="0"/>
              <a:t>Although prevalence rates vary, it is estimated that 20-60% of autistic individuals have epileptiform discharges on their EEG, even in the absence of clinical seizures</a:t>
            </a:r>
          </a:p>
          <a:p>
            <a:pPr lvl="1"/>
            <a:r>
              <a:rPr lang="en-US" dirty="0"/>
              <a:t>General population estimates of epileptiform abnormalities without clinical seizures is ~1-4%</a:t>
            </a:r>
          </a:p>
          <a:p>
            <a:endParaRPr lang="en-US" dirty="0"/>
          </a:p>
          <a:p>
            <a:r>
              <a:rPr lang="en-US" dirty="0"/>
              <a:t>There is no characteristic EEG pattern for autism</a:t>
            </a:r>
          </a:p>
          <a:p>
            <a:endParaRPr lang="en-US" dirty="0"/>
          </a:p>
          <a:p>
            <a:r>
              <a:rPr lang="en-US" dirty="0"/>
              <a:t>Epileptiform abnormalities in autistic individuals can be focal, generalized, multi-focal, occurring on one side or both sides of the brain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324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6F15F-CA04-3BE8-F19E-580A12EFF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Electrical Status Epilepticus During Sleep (ESES)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4506C-D5AF-D352-C718-B0220848E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children with a history of developmental regression, EEG will sometimes be used to evaluate for the presence of a specific and severe EEG abnormality called ESES that is associated with rare conditions such as Landau-</a:t>
            </a:r>
            <a:r>
              <a:rPr lang="en-US" dirty="0" err="1"/>
              <a:t>Kleffner</a:t>
            </a:r>
            <a:r>
              <a:rPr lang="en-US" dirty="0"/>
              <a:t> Syndrome (LKS) or Continuous Spike-Waves in Slow-Wave Sleep (CSWS) Syndrome</a:t>
            </a:r>
          </a:p>
          <a:p>
            <a:endParaRPr lang="en-US" dirty="0"/>
          </a:p>
          <a:p>
            <a:r>
              <a:rPr lang="en-US" dirty="0"/>
              <a:t>In both LKS and CSWS, children present with typical early language development followed by a significant regression in language skills, often also accompanied by regression in social skills, cognition, and/or motor coordination (in CSWS)</a:t>
            </a:r>
          </a:p>
          <a:p>
            <a:endParaRPr lang="en-US" dirty="0"/>
          </a:p>
          <a:p>
            <a:r>
              <a:rPr lang="en-US" dirty="0"/>
              <a:t>Overnight EEG is required to establish these diagnoses given that the profound EEG abnormalities needed for diagnosis occur during sleep</a:t>
            </a:r>
          </a:p>
        </p:txBody>
      </p:sp>
    </p:spTree>
    <p:extLst>
      <p:ext uri="{BB962C8B-B14F-4D97-AF65-F5344CB8AC3E}">
        <p14:creationId xmlns:p14="http://schemas.microsoft.com/office/powerpoint/2010/main" val="1180286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10315-8E0F-03A8-A8E2-440DF0976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Autistic Regression or LKS/CSWS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8E119-9DFA-4BEB-BE19-FE5AFD65F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Developmental regression in children with autism is most commonly NOT associated with a regressive syndrome like LKS or CSWS, and is most often a result of “autistic regression”, for which there is no known cause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There are 3 major clinical differences between children who experience autistic regression and those with a regressive syndrome like LKS or CSWS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arenR"/>
            </a:pPr>
            <a:r>
              <a:rPr lang="en-US" dirty="0"/>
              <a:t>Age of Onset</a:t>
            </a:r>
          </a:p>
          <a:p>
            <a:pPr marL="457200" indent="-457200">
              <a:buAutoNum type="arabicParenR"/>
            </a:pPr>
            <a:endParaRPr lang="en-US" dirty="0"/>
          </a:p>
          <a:p>
            <a:pPr marL="457200" indent="-457200">
              <a:buAutoNum type="arabicParenR"/>
            </a:pPr>
            <a:r>
              <a:rPr lang="en-US" dirty="0"/>
              <a:t>Features of Regression</a:t>
            </a:r>
          </a:p>
          <a:p>
            <a:pPr marL="457200" indent="-457200">
              <a:buAutoNum type="arabicParenR"/>
            </a:pPr>
            <a:endParaRPr lang="en-US" dirty="0"/>
          </a:p>
          <a:p>
            <a:pPr marL="457200" indent="-457200">
              <a:buAutoNum type="arabicParenR"/>
            </a:pPr>
            <a:r>
              <a:rPr lang="en-US" dirty="0"/>
              <a:t>EEG Findings</a:t>
            </a:r>
          </a:p>
        </p:txBody>
      </p:sp>
    </p:spTree>
    <p:extLst>
      <p:ext uri="{BB962C8B-B14F-4D97-AF65-F5344CB8AC3E}">
        <p14:creationId xmlns:p14="http://schemas.microsoft.com/office/powerpoint/2010/main" val="145129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045E06-C735-629A-2218-A37ABD8ED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191" y="1390512"/>
            <a:ext cx="3297287" cy="456372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AA9F7F-6996-0B05-45EF-900AAAB49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97" y="464575"/>
            <a:ext cx="10918294" cy="705009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#1: Age of Onset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1B85F-0581-85A1-6B72-3589A93ADE3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06599" y="1390512"/>
            <a:ext cx="5284292" cy="516704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Average age of language and/or social regression in autism is 18-24 months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Majority of children with autism who experience a regression will do so before the age of 3 years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Regression observed in LKS or CSWS occurs commonly after the age of 3 (considered “late onset”) with only a small fraction – 10-15% - experiencing regression prior to age 3</a:t>
            </a:r>
          </a:p>
        </p:txBody>
      </p:sp>
    </p:spTree>
    <p:extLst>
      <p:ext uri="{BB962C8B-B14F-4D97-AF65-F5344CB8AC3E}">
        <p14:creationId xmlns:p14="http://schemas.microsoft.com/office/powerpoint/2010/main" val="4284396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A856B7-E3BA-2205-2048-7B971D6D8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#2: Features of Regression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6CB2CF-1F9F-7C85-B3C3-786CD4CBA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Autistic regression typically affects social communication skills, language, and development of repetitive behaviors</a:t>
            </a:r>
          </a:p>
          <a:p>
            <a:pPr lvl="1"/>
            <a:r>
              <a:rPr lang="en-US" dirty="0"/>
              <a:t>Due to the young age in which autistic regression typically occurs, it is often subtle with loss of single words or decreased gesturing</a:t>
            </a:r>
          </a:p>
          <a:p>
            <a:endParaRPr lang="en-US" dirty="0"/>
          </a:p>
          <a:p>
            <a:r>
              <a:rPr lang="en-US" dirty="0"/>
              <a:t>In LKS, regression primarily affects both expressive and receptive language skills</a:t>
            </a:r>
          </a:p>
          <a:p>
            <a:endParaRPr lang="en-US" dirty="0"/>
          </a:p>
          <a:p>
            <a:r>
              <a:rPr lang="en-US" dirty="0"/>
              <a:t>In CSWS, regression is more often global affecting multiple developmental domains including language, social, cognitive, and motor skills</a:t>
            </a:r>
          </a:p>
        </p:txBody>
      </p:sp>
    </p:spTree>
    <p:extLst>
      <p:ext uri="{BB962C8B-B14F-4D97-AF65-F5344CB8AC3E}">
        <p14:creationId xmlns:p14="http://schemas.microsoft.com/office/powerpoint/2010/main" val="472529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3B9CE-711A-9CD3-6CC1-478F9509E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#3: EEG abnormalities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11698-B95B-6E17-7B5B-51C4B3F5F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autism, epileptiform abnormalities associated with regression are often centrotemporal spikes occurring infrequently and intermittently</a:t>
            </a:r>
          </a:p>
          <a:p>
            <a:endParaRPr lang="en-US" dirty="0"/>
          </a:p>
          <a:p>
            <a:r>
              <a:rPr lang="en-US" dirty="0"/>
              <a:t>In LKS and CSWS, the EEG is characterized by frequent temporoparietal spikes occurring during wakefulness that become activated and near-continuous during non-REM sleep indicative of ESES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941D53-E3E2-2657-EF90-A02AA6AAC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563" y="3935957"/>
            <a:ext cx="5381664" cy="245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9B75E-FF51-1571-8F0C-E6BB1A695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Current EEG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90559-0F86-0785-357C-1F053D4E7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American College of Medical Genetics (ACMG) current practice guidelines provide no guidance regarding the utility of EEG in children with autism</a:t>
            </a:r>
          </a:p>
          <a:p>
            <a:endParaRPr lang="en-US" dirty="0"/>
          </a:p>
          <a:p>
            <a:r>
              <a:rPr lang="en-US" dirty="0"/>
              <a:t>Both the American Academy of Pediatrics (AAP) and the Child Neurology Society (CNS) in collaboration with the American Academy of Neurology (AAN) </a:t>
            </a:r>
            <a:r>
              <a:rPr lang="en-US" b="1" dirty="0"/>
              <a:t>do not recommend</a:t>
            </a:r>
            <a:r>
              <a:rPr lang="en-US" dirty="0"/>
              <a:t> routine testing with EEG in autism given the high frequency of epileptiform abnormalities observed in autistic individuals without clinical seizures</a:t>
            </a:r>
          </a:p>
          <a:p>
            <a:endParaRPr lang="en-US" dirty="0"/>
          </a:p>
          <a:p>
            <a:r>
              <a:rPr lang="en-US" dirty="0"/>
              <a:t>Guidelines currently only support obtaining an EEG for autistic individuals where there is a suspicion for clinical seizures or history of regression</a:t>
            </a:r>
          </a:p>
        </p:txBody>
      </p:sp>
    </p:spTree>
    <p:extLst>
      <p:ext uri="{BB962C8B-B14F-4D97-AF65-F5344CB8AC3E}">
        <p14:creationId xmlns:p14="http://schemas.microsoft.com/office/powerpoint/2010/main" val="2354680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lose-up of a brain&#10;&#10;Description automatically generated">
            <a:extLst>
              <a:ext uri="{FF2B5EF4-FFF2-40B4-BE49-F238E27FC236}">
                <a16:creationId xmlns:a16="http://schemas.microsoft.com/office/drawing/2014/main" id="{4759764A-5FA1-9EE7-9EFF-3BD7F387EA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-1" b="5517"/>
          <a:stretch/>
        </p:blipFill>
        <p:spPr>
          <a:xfrm>
            <a:off x="372597" y="1390512"/>
            <a:ext cx="5018475" cy="456372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C210D3-3386-3F4C-79AE-3FE7AEDBB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97" y="464575"/>
            <a:ext cx="10918294" cy="705009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Brain Imaging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B77AC80-C9FA-3876-AF5D-619163765A14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06599" y="1390512"/>
            <a:ext cx="5284292" cy="456372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Brain imaging with MRI may be recommended for individuals who have </a:t>
            </a:r>
            <a:r>
              <a:rPr lang="en-US" i="1" dirty="0"/>
              <a:t>focal</a:t>
            </a:r>
            <a:r>
              <a:rPr lang="en-US" dirty="0"/>
              <a:t> epileptiform abnormalities identified on EEG</a:t>
            </a:r>
          </a:p>
          <a:p>
            <a:endParaRPr lang="en-US" dirty="0"/>
          </a:p>
          <a:p>
            <a:r>
              <a:rPr lang="en-US" dirty="0"/>
              <a:t>MRI – magnetic resonance imaging – is a non-invasive form of imaging that relies on the use of large magnets rather than radiation to obtain the images</a:t>
            </a:r>
          </a:p>
          <a:p>
            <a:endParaRPr lang="en-US" dirty="0"/>
          </a:p>
          <a:p>
            <a:r>
              <a:rPr lang="en-US" dirty="0"/>
              <a:t>Sedation may be required to minimize movement artifact</a:t>
            </a:r>
          </a:p>
        </p:txBody>
      </p:sp>
    </p:spTree>
    <p:extLst>
      <p:ext uri="{BB962C8B-B14F-4D97-AF65-F5344CB8AC3E}">
        <p14:creationId xmlns:p14="http://schemas.microsoft.com/office/powerpoint/2010/main" val="1928251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215D11-DFAA-77EB-D37A-2C36FC6FB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if my child doesn’t tolerate an EEG?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9C3AB4-8A2B-FC22-F763-ECEA05EC4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Seizures and epilepsy are both clinical diagnoses and do not require an EEG for diagnosis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An EEG can be helpful in determining the </a:t>
            </a:r>
            <a:r>
              <a:rPr lang="en-US" i="1" dirty="0"/>
              <a:t>type</a:t>
            </a:r>
            <a:r>
              <a:rPr lang="en-US" dirty="0"/>
              <a:t> of seizure or epilepsy, and can also be helpful when there is uncertainty about whether a reported episode is a seizure or not</a:t>
            </a:r>
          </a:p>
          <a:p>
            <a:endParaRPr lang="en-US" dirty="0"/>
          </a:p>
          <a:p>
            <a:r>
              <a:rPr lang="en-US" dirty="0"/>
              <a:t>Sedation can be used during EEG to avoid using restraints, reduce unnecessary anxiety, minimize muscle and movement artifact and accommodate adequate sleep during an EEG </a:t>
            </a:r>
          </a:p>
          <a:p>
            <a:pPr lvl="1"/>
            <a:r>
              <a:rPr lang="en-US" dirty="0"/>
              <a:t>Limitations: availability and medication-effect on EEG findings</a:t>
            </a:r>
          </a:p>
        </p:txBody>
      </p:sp>
    </p:spTree>
    <p:extLst>
      <p:ext uri="{BB962C8B-B14F-4D97-AF65-F5344CB8AC3E}">
        <p14:creationId xmlns:p14="http://schemas.microsoft.com/office/powerpoint/2010/main" val="1193144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en-US" dirty="0"/>
              <a:t>Review the prevalence of seizures/epilepsy in autism</a:t>
            </a:r>
          </a:p>
          <a:p>
            <a:pPr marL="514350" indent="-514350">
              <a:buAutoNum type="arabicParenR"/>
            </a:pPr>
            <a:r>
              <a:rPr lang="en-US" dirty="0"/>
              <a:t>Identify risk factors for development of epilepsy in autistic individuals</a:t>
            </a:r>
          </a:p>
          <a:p>
            <a:pPr marL="514350" indent="-514350">
              <a:buAutoNum type="arabicParenR"/>
            </a:pPr>
            <a:r>
              <a:rPr lang="en-US" dirty="0"/>
              <a:t>Review what a seizure is and the various seizure types</a:t>
            </a:r>
          </a:p>
          <a:p>
            <a:pPr marL="514350" indent="-514350">
              <a:buAutoNum type="arabicParenR"/>
            </a:pPr>
            <a:r>
              <a:rPr lang="en-US" dirty="0"/>
              <a:t>Review how a diagnosis of epilepsy is made</a:t>
            </a:r>
          </a:p>
          <a:p>
            <a:pPr marL="514350" indent="-514350">
              <a:buAutoNum type="arabicParenR"/>
            </a:pPr>
            <a:r>
              <a:rPr lang="en-US" dirty="0"/>
              <a:t>Outline what to do when a seizure occurs (Seizure First Aid)</a:t>
            </a:r>
          </a:p>
          <a:p>
            <a:pPr marL="514350" indent="-514350">
              <a:buAutoNum type="arabicParenR"/>
            </a:pPr>
            <a:r>
              <a:rPr lang="en-US" dirty="0"/>
              <a:t>Review the medical evaluation of seizures – EEG and MRI</a:t>
            </a:r>
          </a:p>
          <a:p>
            <a:pPr marL="514350" indent="-514350">
              <a:buAutoNum type="arabicParenR"/>
            </a:pPr>
            <a:r>
              <a:rPr lang="en-US" dirty="0"/>
              <a:t>Discuss EEG abnormalities in autism including ESES and the association with regression syndromes</a:t>
            </a:r>
          </a:p>
          <a:p>
            <a:pPr marL="514350" indent="-514350">
              <a:buAutoNum type="arabicParenR"/>
            </a:pPr>
            <a:r>
              <a:rPr lang="en-US" dirty="0"/>
              <a:t>Review the treatment of epilepsy</a:t>
            </a:r>
          </a:p>
          <a:p>
            <a:pPr marL="514350" indent="-514350">
              <a:buAutoNum type="arabicParenR"/>
            </a:pPr>
            <a:r>
              <a:rPr lang="en-US" dirty="0"/>
              <a:t>Discuss SUDEP – sudden unexplained death in epilepsy</a:t>
            </a:r>
          </a:p>
          <a:p>
            <a:pPr marL="514350" indent="-514350">
              <a:buAutoNum type="arabicParenR"/>
            </a:pPr>
            <a:r>
              <a:rPr lang="en-US" dirty="0"/>
              <a:t>Helpful tips</a:t>
            </a:r>
          </a:p>
          <a:p>
            <a:pPr marL="514350" indent="-514350">
              <a:buAutoNum type="arabicParenR"/>
            </a:pPr>
            <a:endParaRPr lang="en-US" dirty="0"/>
          </a:p>
          <a:p>
            <a:pPr marL="514350" indent="-514350">
              <a:buAutoNum type="arabicParenR"/>
            </a:pPr>
            <a:endParaRPr lang="en-US" dirty="0"/>
          </a:p>
          <a:p>
            <a:pPr marL="514350" indent="-514350">
              <a:buAutoNum type="arabicParenR"/>
            </a:pPr>
            <a:endParaRPr lang="en-US" dirty="0"/>
          </a:p>
          <a:p>
            <a:pPr marL="514350" indent="-51435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26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D6D77-A772-088B-4C76-51CDC4EEC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Treatment of Seizures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A3294-0930-9FFD-8F5B-E2E8D4440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Treatment with anti-seizure medication is recommended when an individual is diagnosed with epilepsy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There are many FDA-approved medications for treatment of epilepsy, some of which are specific to certain genetic conditions that cause both autism and epilepsy, such as Tuberous Sclerosis Complex (TSC)</a:t>
            </a:r>
          </a:p>
          <a:p>
            <a:endParaRPr lang="en-US" dirty="0"/>
          </a:p>
          <a:p>
            <a:r>
              <a:rPr lang="en-US" dirty="0"/>
              <a:t>Treatment is generally guided by seizure-type, age, side effect profile, and underlying cause of the epilepsy, if identified</a:t>
            </a:r>
          </a:p>
          <a:p>
            <a:endParaRPr lang="en-US" dirty="0"/>
          </a:p>
          <a:p>
            <a:r>
              <a:rPr lang="en-US" dirty="0"/>
              <a:t>Sometimes medication may be recommended if there is a high index of suspicion for clinical seizure but can’t be confirmed definitively – “empiric treatment”</a:t>
            </a:r>
          </a:p>
        </p:txBody>
      </p:sp>
    </p:spTree>
    <p:extLst>
      <p:ext uri="{BB962C8B-B14F-4D97-AF65-F5344CB8AC3E}">
        <p14:creationId xmlns:p14="http://schemas.microsoft.com/office/powerpoint/2010/main" val="34925556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F408E-3836-8FBE-0D09-2360E39B1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word about anti-seizure medications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803D3-15E4-155B-1A12-5694930F8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Medications used to treat seizures </a:t>
            </a:r>
            <a:r>
              <a:rPr lang="en-US" b="1" dirty="0"/>
              <a:t>do not cure epilepsy</a:t>
            </a:r>
          </a:p>
          <a:p>
            <a:pPr lvl="1"/>
            <a:r>
              <a:rPr lang="en-US" dirty="0"/>
              <a:t>Help to reduce the likelihood that an individual will have another seizure</a:t>
            </a:r>
          </a:p>
          <a:p>
            <a:endParaRPr lang="en-US" dirty="0"/>
          </a:p>
          <a:p>
            <a:r>
              <a:rPr lang="en-US" dirty="0"/>
              <a:t>Seizures can still occur when an individual is taking an anti-seizure medication (referred to as a “breakthrough seizure”)</a:t>
            </a:r>
          </a:p>
          <a:p>
            <a:endParaRPr lang="en-US" dirty="0"/>
          </a:p>
          <a:p>
            <a:r>
              <a:rPr lang="en-US" dirty="0"/>
              <a:t>Some individuals never achieve seizure control despite taking medication. A person is considered to have “medically refractory” or “drug resistant” epilepsy if they do not achieve seizure control after being on 2 or more medications</a:t>
            </a:r>
          </a:p>
          <a:p>
            <a:endParaRPr lang="en-US" dirty="0"/>
          </a:p>
          <a:p>
            <a:r>
              <a:rPr lang="en-US" dirty="0"/>
              <a:t>Prior to puberty, if a child has been seizure-free for 2 years, an attempt might be made to wean the child off medication</a:t>
            </a:r>
          </a:p>
        </p:txBody>
      </p:sp>
    </p:spTree>
    <p:extLst>
      <p:ext uri="{BB962C8B-B14F-4D97-AF65-F5344CB8AC3E}">
        <p14:creationId xmlns:p14="http://schemas.microsoft.com/office/powerpoint/2010/main" val="2076887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7A229-1DF5-5C51-8238-9E6877D5F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Considerations – Anti-Seizure Medications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07FF9-DC4F-F2F6-7D0B-665639F39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anti-seizure medications come in tablet or capsule form; however, not everybody can swallow a tablet or capsule whole</a:t>
            </a:r>
          </a:p>
          <a:p>
            <a:endParaRPr lang="en-US" dirty="0"/>
          </a:p>
          <a:p>
            <a:r>
              <a:rPr lang="en-US" dirty="0"/>
              <a:t>Other formulations available include sprinkles, chewable tablets, and liquid; however, not all medications are available in these forms</a:t>
            </a:r>
          </a:p>
          <a:p>
            <a:endParaRPr lang="en-US" dirty="0"/>
          </a:p>
          <a:p>
            <a:r>
              <a:rPr lang="en-US" dirty="0"/>
              <a:t>Several anti-seizure medications are commonly prescribed </a:t>
            </a:r>
            <a:r>
              <a:rPr lang="en-US" i="1" dirty="0"/>
              <a:t>off-label</a:t>
            </a:r>
            <a:r>
              <a:rPr lang="en-US" dirty="0"/>
              <a:t> for treatment of pediatric bipolar disorder, so may also be beneficial for autistic patients who have co-occurring behavioral dysregulation</a:t>
            </a:r>
          </a:p>
          <a:p>
            <a:pPr lvl="1"/>
            <a:r>
              <a:rPr lang="en-US" dirty="0"/>
              <a:t>Examples: Valproic Acid, Lamotrigine, Carbamazepine, Oxcarbazepine</a:t>
            </a:r>
          </a:p>
        </p:txBody>
      </p:sp>
    </p:spTree>
    <p:extLst>
      <p:ext uri="{BB962C8B-B14F-4D97-AF65-F5344CB8AC3E}">
        <p14:creationId xmlns:p14="http://schemas.microsoft.com/office/powerpoint/2010/main" val="4045004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D9F13-B68B-E55F-7C53-73DF4B87E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Emergency “Abortive” Medications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761E6-9ACF-433F-0ABA-2737022E1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98" y="1300002"/>
            <a:ext cx="10918294" cy="4944043"/>
          </a:xfrm>
        </p:spPr>
        <p:txBody>
          <a:bodyPr>
            <a:normAutofit/>
          </a:bodyPr>
          <a:lstStyle/>
          <a:p>
            <a:r>
              <a:rPr lang="en-US" dirty="0"/>
              <a:t>Some individuals are prescribed an emergency or “abortive” medication that can be used to stop a seizure while it happens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Typically prescribed for individuals who have prolonged seizures (&gt;5 minutes), respiratory compromise during seizures, or who have multiple seizures back-to-back (“clustering”) without return to baseline</a:t>
            </a:r>
          </a:p>
          <a:p>
            <a:endParaRPr lang="en-US" dirty="0"/>
          </a:p>
          <a:p>
            <a:r>
              <a:rPr lang="en-US" dirty="0"/>
              <a:t>Emergency medications also come in various formulations including intranasal spray, dissolvable tablet, intramuscular, and rectal</a:t>
            </a:r>
          </a:p>
          <a:p>
            <a:endParaRPr lang="en-US" dirty="0"/>
          </a:p>
          <a:p>
            <a:r>
              <a:rPr lang="en-US" dirty="0"/>
              <a:t>The type of emergency medication prescribed often depends on the individual’s age, size/weight, and seizure type</a:t>
            </a:r>
          </a:p>
        </p:txBody>
      </p:sp>
    </p:spTree>
    <p:extLst>
      <p:ext uri="{BB962C8B-B14F-4D97-AF65-F5344CB8AC3E}">
        <p14:creationId xmlns:p14="http://schemas.microsoft.com/office/powerpoint/2010/main" val="28708370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48AE5-F804-4276-2512-1F407C85C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Sudden Unexplained Death in Epilepsy (SUDEP)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7F412-BDF3-BD4C-FCF7-C39B37441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SUDEP is a rare cause of death in individuals with epilepsy (1 in 1,000 per year)</a:t>
            </a:r>
          </a:p>
          <a:p>
            <a:endParaRPr lang="en-US" dirty="0"/>
          </a:p>
          <a:p>
            <a:r>
              <a:rPr lang="en-US" dirty="0"/>
              <a:t>Defined clinically as a “sudden, unexpected, witness or unwitnessed, nontraumatic and non-drowning death in patients with epilepsy, with or without evidence for a seizure and excluding documented status epilepticus, for which no other cause of death can be determined”</a:t>
            </a:r>
          </a:p>
          <a:p>
            <a:endParaRPr lang="en-US" dirty="0"/>
          </a:p>
          <a:p>
            <a:r>
              <a:rPr lang="en-US" dirty="0"/>
              <a:t>Suspected risk factors include: 3 or more generalized tonic-</a:t>
            </a:r>
            <a:r>
              <a:rPr lang="en-US" dirty="0" err="1"/>
              <a:t>clonic</a:t>
            </a:r>
            <a:r>
              <a:rPr lang="en-US" dirty="0"/>
              <a:t> seizures per year, onset of epilepsy in childhood/adolescence, nocturnal seizures, intellectual disability, use of more than 1 anti-seizure medication, and specific genetic causes of epilepsy </a:t>
            </a:r>
          </a:p>
          <a:p>
            <a:endParaRPr lang="en-US" dirty="0"/>
          </a:p>
          <a:p>
            <a:r>
              <a:rPr lang="en-US" dirty="0"/>
              <a:t>Sudden death in autism is often coupled with a history of seizures; however, even in the absence of seizures, unexplained deaths are estimated to be 2.4 times higher in autistic individuals compared to the general population</a:t>
            </a:r>
          </a:p>
        </p:txBody>
      </p:sp>
    </p:spTree>
    <p:extLst>
      <p:ext uri="{BB962C8B-B14F-4D97-AF65-F5344CB8AC3E}">
        <p14:creationId xmlns:p14="http://schemas.microsoft.com/office/powerpoint/2010/main" val="8883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with a black watch on it&#10;&#10;Description automatically generated">
            <a:extLst>
              <a:ext uri="{FF2B5EF4-FFF2-40B4-BE49-F238E27FC236}">
                <a16:creationId xmlns:a16="http://schemas.microsoft.com/office/drawing/2014/main" id="{10A68B45-FED2-C43B-A91B-5176ED1FD4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68" r="1516" b="2"/>
          <a:stretch/>
        </p:blipFill>
        <p:spPr>
          <a:xfrm>
            <a:off x="404038" y="1403226"/>
            <a:ext cx="4603569" cy="4387974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258ADB-5387-76FF-D122-524D0BB1E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dirty="0"/>
              <a:t>Seizure Detection Devices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8627ED3-6CA2-8472-8FE8-52E56C22A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6102" y="1300002"/>
            <a:ext cx="6004789" cy="522271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Many seizure detection devices on the market</a:t>
            </a:r>
          </a:p>
          <a:p>
            <a:r>
              <a:rPr lang="en-US" dirty="0"/>
              <a:t>Pad that goes under the mattress to detect unusual movements</a:t>
            </a:r>
          </a:p>
          <a:p>
            <a:r>
              <a:rPr lang="en-US" dirty="0"/>
              <a:t>Camera that detect unusual movements during sleep</a:t>
            </a:r>
          </a:p>
          <a:p>
            <a:r>
              <a:rPr lang="en-US" dirty="0"/>
              <a:t>Pulse oximeters that measure heart rate and oxygen levels during sleep</a:t>
            </a:r>
          </a:p>
          <a:p>
            <a:r>
              <a:rPr lang="en-US" dirty="0"/>
              <a:t>Wearable watches that detect and record movement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International League Against Epilepsy (ILAE) current practice guidelines </a:t>
            </a:r>
            <a:r>
              <a:rPr lang="en-US" b="1" dirty="0"/>
              <a:t>recommend</a:t>
            </a:r>
            <a:r>
              <a:rPr lang="en-US" dirty="0"/>
              <a:t> </a:t>
            </a:r>
            <a:r>
              <a:rPr lang="en-US" b="1" dirty="0"/>
              <a:t>wearable devices for detection of tonic-</a:t>
            </a:r>
            <a:r>
              <a:rPr lang="en-US" b="1" dirty="0" err="1"/>
              <a:t>clonic</a:t>
            </a:r>
            <a:r>
              <a:rPr lang="en-US" b="1" dirty="0"/>
              <a:t> seizures</a:t>
            </a:r>
            <a:r>
              <a:rPr lang="en-US" dirty="0"/>
              <a:t>, although clinical benefit remains unknown</a:t>
            </a:r>
          </a:p>
        </p:txBody>
      </p:sp>
    </p:spTree>
    <p:extLst>
      <p:ext uri="{BB962C8B-B14F-4D97-AF65-F5344CB8AC3E}">
        <p14:creationId xmlns:p14="http://schemas.microsoft.com/office/powerpoint/2010/main" val="39261692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96F05-AA2E-0559-F0B3-DF28CD30D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Talk to your doctor if you witness: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B9F1D-43F0-B308-8054-992274C6F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Any spells of staring with unresponsiveness</a:t>
            </a:r>
          </a:p>
          <a:p>
            <a:endParaRPr lang="en-US" dirty="0"/>
          </a:p>
          <a:p>
            <a:r>
              <a:rPr lang="en-US" dirty="0"/>
              <a:t>Unexplained episodes of bedwetting, blood on a pillowcase, or unexplained injury to the tongue</a:t>
            </a:r>
          </a:p>
          <a:p>
            <a:endParaRPr lang="en-US" dirty="0"/>
          </a:p>
          <a:p>
            <a:r>
              <a:rPr lang="en-US" dirty="0"/>
              <a:t>Sudden episodes of limb stiffening or jerking</a:t>
            </a:r>
          </a:p>
          <a:p>
            <a:endParaRPr lang="en-US" dirty="0"/>
          </a:p>
          <a:p>
            <a:r>
              <a:rPr lang="en-US" dirty="0"/>
              <a:t>Unexplained falls</a:t>
            </a:r>
          </a:p>
          <a:p>
            <a:endParaRPr lang="en-US" dirty="0"/>
          </a:p>
          <a:p>
            <a:r>
              <a:rPr lang="en-US" dirty="0"/>
              <a:t>Unusual or bizarre behavior that is distinctly different than baseline, especially if recurrent</a:t>
            </a:r>
          </a:p>
          <a:p>
            <a:endParaRPr lang="en-US" dirty="0"/>
          </a:p>
          <a:p>
            <a:r>
              <a:rPr lang="en-US" dirty="0"/>
              <a:t>Any loss of previously obtained skills (regression)</a:t>
            </a:r>
          </a:p>
          <a:p>
            <a:endParaRPr lang="en-US" dirty="0"/>
          </a:p>
          <a:p>
            <a:r>
              <a:rPr lang="en-US" dirty="0"/>
              <a:t>Any spell that you think might be seizure</a:t>
            </a:r>
          </a:p>
        </p:txBody>
      </p:sp>
    </p:spTree>
    <p:extLst>
      <p:ext uri="{BB962C8B-B14F-4D97-AF65-F5344CB8AC3E}">
        <p14:creationId xmlns:p14="http://schemas.microsoft.com/office/powerpoint/2010/main" val="305995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AA642-7C2C-1AEB-58B6-F3DB86165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Helpful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B359E-AA94-3800-0678-8205DB9C1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arenR"/>
            </a:pPr>
            <a:r>
              <a:rPr lang="en-US" dirty="0"/>
              <a:t>If you witness an unusual spell, try to video record it. Your doctor may be able to make a determination about whether an episode is seizure or not by watching the video.</a:t>
            </a:r>
          </a:p>
          <a:p>
            <a:pPr marL="457200" indent="-457200">
              <a:buAutoNum type="arabicParenR"/>
            </a:pPr>
            <a:endParaRPr lang="en-US" dirty="0"/>
          </a:p>
          <a:p>
            <a:pPr marL="457200" indent="-457200">
              <a:buAutoNum type="arabicParenR"/>
            </a:pPr>
            <a:r>
              <a:rPr lang="en-US" dirty="0"/>
              <a:t>If you witness a staring episode, attempt to get the person’s attention by touching them (tickle, light pinch) or offer an activity that you know typically would garner attention</a:t>
            </a:r>
          </a:p>
          <a:p>
            <a:pPr marL="457200" indent="-457200">
              <a:buAutoNum type="arabicParenR"/>
            </a:pPr>
            <a:endParaRPr lang="en-US" dirty="0"/>
          </a:p>
          <a:p>
            <a:pPr marL="457200" indent="-457200">
              <a:buAutoNum type="arabicParenR"/>
            </a:pPr>
            <a:r>
              <a:rPr lang="en-US" dirty="0"/>
              <a:t>If your child has seizures, notify their school and have your doctor complete a Seizure Action Plan. Seizures can happen anywhere.</a:t>
            </a:r>
          </a:p>
          <a:p>
            <a:pPr marL="457200" indent="-457200">
              <a:buAutoNum type="arabicParenR"/>
            </a:pPr>
            <a:endParaRPr lang="en-US" dirty="0"/>
          </a:p>
          <a:p>
            <a:pPr marL="457200" indent="-457200">
              <a:buAutoNum type="arabicParenR"/>
            </a:pPr>
            <a:r>
              <a:rPr lang="en-US" dirty="0"/>
              <a:t>If your child has seizures, talk to your doctor about SUDEP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2259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946F3-6946-07BC-EF7A-3714F6D92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2700D-DA96-4E4C-D62E-A8A77224AC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871936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744FF-505E-99AB-E3C2-83A950DD4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should we care about seizures?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D8E16-984B-D162-4C7A-8F9835AC0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98" y="1300003"/>
            <a:ext cx="10918294" cy="50934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Rate of epilepsy in ALL autistic individuals is approximately 20%</a:t>
            </a:r>
          </a:p>
          <a:p>
            <a:pPr lvl="1"/>
            <a:r>
              <a:rPr lang="en-US" dirty="0"/>
              <a:t>Rate of epilepsy in the general population is ~1%</a:t>
            </a:r>
          </a:p>
          <a:p>
            <a:endParaRPr lang="en-US" dirty="0"/>
          </a:p>
          <a:p>
            <a:r>
              <a:rPr lang="en-US" dirty="0"/>
              <a:t>Rate of epilepsy is significantly higher in autistic individuals with co-occurring intellectual disability</a:t>
            </a:r>
          </a:p>
          <a:p>
            <a:pPr lvl="1"/>
            <a:r>
              <a:rPr lang="en-US" dirty="0"/>
              <a:t>Highest rate of epilepsy in autistic individuals whose IQ is &lt;40 at ~46%</a:t>
            </a:r>
          </a:p>
          <a:p>
            <a:endParaRPr lang="en-US" dirty="0"/>
          </a:p>
          <a:p>
            <a:r>
              <a:rPr lang="en-US" dirty="0"/>
              <a:t>Study in 2013 (</a:t>
            </a:r>
            <a:r>
              <a:rPr lang="en-US" dirty="0" err="1"/>
              <a:t>Viscidi</a:t>
            </a:r>
            <a:r>
              <a:rPr lang="en-US" dirty="0"/>
              <a:t> et. al.) using a sample of 5185 autistic children over the age of 10 years old demonstrated that for every 10-point increase in IQ, the odds of having epilepsy decrease by 47%</a:t>
            </a:r>
          </a:p>
          <a:p>
            <a:endParaRPr lang="en-US" dirty="0"/>
          </a:p>
          <a:p>
            <a:r>
              <a:rPr lang="en-US" b="1" dirty="0"/>
              <a:t>Individuals with profound autism are at highest risk for developing seizures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304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C8D8-5AC3-41A3-CFAA-568157F61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Genetic Link – Autism, Intellectual Disability, and Epilepsy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AC806-1C53-67E4-ADCA-BD8C20336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recent years, owing to the rapid progress of genomic technologies, many genetic variants have been identified that confer increased risk for autism, intellectual disability, and epilepsy</a:t>
            </a:r>
          </a:p>
          <a:p>
            <a:endParaRPr lang="en-US" dirty="0"/>
          </a:p>
          <a:p>
            <a:r>
              <a:rPr lang="en-US" dirty="0"/>
              <a:t>Although not completely understood, three proposed biological models provide possible explanations for this association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/>
              <a:t>Neurodevelopmental and epileptic phenotypes arise from the same genetic risk and biological pathways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/>
              <a:t>Neurodevelopmental-like symptoms arise secondary to epileptic seizures and epileptiform abnormalities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/>
              <a:t>Neurodevelopmental and epileptic phenotypes develop independently by chance without causality</a:t>
            </a:r>
          </a:p>
        </p:txBody>
      </p:sp>
    </p:spTree>
    <p:extLst>
      <p:ext uri="{BB962C8B-B14F-4D97-AF65-F5344CB8AC3E}">
        <p14:creationId xmlns:p14="http://schemas.microsoft.com/office/powerpoint/2010/main" val="2975248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D33C3-4D69-C277-1867-D7BD17CFA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Beyond IQ – Other Risk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A6A3-1A04-5F9B-6FB9-AD077C9CB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Isolated regression (loss of developmental skill) in language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Late-onset (&gt;3 years old) regression in language, social, and cognitive skills</a:t>
            </a:r>
          </a:p>
          <a:p>
            <a:endParaRPr lang="en-US" dirty="0"/>
          </a:p>
          <a:p>
            <a:r>
              <a:rPr lang="en-US" dirty="0"/>
              <a:t>Age</a:t>
            </a:r>
          </a:p>
          <a:p>
            <a:pPr lvl="1"/>
            <a:r>
              <a:rPr lang="en-US" dirty="0"/>
              <a:t>Two peaks: infancy and adolescence</a:t>
            </a:r>
          </a:p>
          <a:p>
            <a:pPr lvl="1"/>
            <a:r>
              <a:rPr lang="en-US" dirty="0"/>
              <a:t>In those without infantile-onset of epilepsy, risk for epilepsy increases over time with peak in adolescence and continues until the 3</a:t>
            </a:r>
            <a:r>
              <a:rPr lang="en-US" baseline="30000" dirty="0"/>
              <a:t>rd</a:t>
            </a:r>
            <a:r>
              <a:rPr lang="en-US" dirty="0"/>
              <a:t> decade of life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Possibly Female sex</a:t>
            </a:r>
          </a:p>
          <a:p>
            <a:pPr lvl="1"/>
            <a:r>
              <a:rPr lang="en-US" dirty="0"/>
              <a:t>Attenuated male-to-female ratio of autism in those with epilepsy of 2:1, compared to 3.5:1 in those without epilepsy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28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47A52-2DE9-6568-BFC1-334BCE7FF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Epilepsy is unpredictable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57AAD-CDF1-5627-0F22-C5E154725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Despite identifiable risk factors, the development of epilepsy in any one individual is unpredictable</a:t>
            </a:r>
          </a:p>
          <a:p>
            <a:endParaRPr lang="en-US" dirty="0"/>
          </a:p>
          <a:p>
            <a:r>
              <a:rPr lang="en-US" dirty="0"/>
              <a:t>We don’t yet have any reliable predictive markers to help determine who will develop epilepsy, so we rely on clinical clues to help identify seizures</a:t>
            </a:r>
          </a:p>
          <a:p>
            <a:endParaRPr lang="en-US" dirty="0"/>
          </a:p>
          <a:p>
            <a:r>
              <a:rPr lang="en-US" dirty="0"/>
              <a:t>There are many genetic conditions that are highly associated with both epilepsy and autism; however, even within these conditions, the development of epilepsy or autism is not guaranteed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161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ADD53-10EC-B6B6-B896-C64F59FE4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a seizure?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4A9A2-11D1-94D8-CFB5-9685B9E03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Sudden, uncontrolled electrical disturbance in the brain that can cause changes in behavior, movements, feelings, and consciousness</a:t>
            </a:r>
          </a:p>
          <a:p>
            <a:endParaRPr lang="en-US" dirty="0"/>
          </a:p>
          <a:p>
            <a:r>
              <a:rPr lang="en-US" dirty="0"/>
              <a:t>Seizures can last for seconds, minutes, or hours</a:t>
            </a:r>
          </a:p>
          <a:p>
            <a:endParaRPr lang="en-US" dirty="0"/>
          </a:p>
          <a:p>
            <a:r>
              <a:rPr lang="en-US" dirty="0"/>
              <a:t>They can occur at any time of day or night</a:t>
            </a:r>
          </a:p>
          <a:p>
            <a:endParaRPr lang="en-US" dirty="0"/>
          </a:p>
          <a:p>
            <a:r>
              <a:rPr lang="en-US" dirty="0"/>
              <a:t>An individual can have multiple different seizure types, but each distinct seizure type typically looks the same way each time when it occurs (“stereotyped”)</a:t>
            </a:r>
          </a:p>
        </p:txBody>
      </p:sp>
    </p:spTree>
    <p:extLst>
      <p:ext uri="{BB962C8B-B14F-4D97-AF65-F5344CB8AC3E}">
        <p14:creationId xmlns:p14="http://schemas.microsoft.com/office/powerpoint/2010/main" val="748534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brain functions&#10;&#10;Description automatically generated with medium confidence">
            <a:extLst>
              <a:ext uri="{FF2B5EF4-FFF2-40B4-BE49-F238E27FC236}">
                <a16:creationId xmlns:a16="http://schemas.microsoft.com/office/drawing/2014/main" id="{D7CF4732-3714-6486-ACCE-A5B67017E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22" y="464575"/>
            <a:ext cx="4155907" cy="554121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226E3D-E810-2BE9-6CF1-A65E7480D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451" y="464575"/>
            <a:ext cx="5788588" cy="705009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Seizure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71D09-9EED-F9C8-899F-1EF1B67D8F7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06599" y="1390512"/>
            <a:ext cx="5284292" cy="45637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Classified into 2 distinct categories: Generalized and Focal (Partial)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Focal seizures: Occur from abnormal electrical activity in 1 area of the brain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Generalized seizures: Occur from abnormal electrical activity that involves the entire brain </a:t>
            </a:r>
          </a:p>
        </p:txBody>
      </p:sp>
    </p:spTree>
    <p:extLst>
      <p:ext uri="{BB962C8B-B14F-4D97-AF65-F5344CB8AC3E}">
        <p14:creationId xmlns:p14="http://schemas.microsoft.com/office/powerpoint/2010/main" val="39374508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7.2.1524"/>
  <p:tag name="SLIDO_PRESENTATION_ID" val="00000000-0000-0000-0000-000000000000"/>
  <p:tag name="SLIDO_EVENT_UUID" val="94bc9c6f-75b2-44d9-8fb5-4c8303f2cfae"/>
  <p:tag name="SLIDO_EVENT_SECTION_UUID" val="b2a6031e-20f3-4fac-accd-45865d292d1d"/>
</p:tagLst>
</file>

<file path=ppt/theme/theme1.xml><?xml version="1.0" encoding="utf-8"?>
<a:theme xmlns:a="http://schemas.openxmlformats.org/drawingml/2006/main" name="Accessible Theme Final Version_August 202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Theme Final Version_August 2020" id="{90CBAEFB-21C7-473F-9B1D-6218FA98EEE5}" vid="{4F71DACD-4715-46B3-A31D-40E0C3A0F0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04DA9B5D3AC14087984CE22515855D" ma:contentTypeVersion="4" ma:contentTypeDescription="Create a new document." ma:contentTypeScope="" ma:versionID="779e2d9a15f213ac973bf4f42136e3a3">
  <xsd:schema xmlns:xsd="http://www.w3.org/2001/XMLSchema" xmlns:xs="http://www.w3.org/2001/XMLSchema" xmlns:p="http://schemas.microsoft.com/office/2006/metadata/properties" xmlns:ns2="967a3661-b65f-4e19-8e29-e27553af1471" targetNamespace="http://schemas.microsoft.com/office/2006/metadata/properties" ma:root="true" ma:fieldsID="8c4e1fe0eb19ebae57efa6c8b0fbd270" ns2:_="">
    <xsd:import namespace="967a3661-b65f-4e19-8e29-e27553af14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7a3661-b65f-4e19-8e29-e27553af14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8705E7-4363-4527-B76C-5818615119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7a3661-b65f-4e19-8e29-e27553af14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46742BC-2746-4AA9-830D-0E46D776DC5F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bd1271fc-4462-47c1-92f9-67f9d0151475"/>
    <ds:schemaRef ds:uri="http://schemas.openxmlformats.org/package/2006/metadata/core-properties"/>
    <ds:schemaRef ds:uri="http://schemas.microsoft.com/office/2006/documentManagement/types"/>
    <ds:schemaRef ds:uri="009a3949-9cf0-4d83-98a5-a9003953bae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0679AC0-7148-41C9-A6E4-6169CC53D7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ppt60AB.tmp</Template>
  <TotalTime>5391</TotalTime>
  <Words>2966</Words>
  <Application>Microsoft Office PowerPoint</Application>
  <PresentationFormat>Widescreen</PresentationFormat>
  <Paragraphs>308</Paragraphs>
  <Slides>38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Garamond</vt:lpstr>
      <vt:lpstr>Accessible Theme Final Version_August 2020</vt:lpstr>
      <vt:lpstr>Seizures and Epilepsy in Severe Autism</vt:lpstr>
      <vt:lpstr>Disclosure Slide</vt:lpstr>
      <vt:lpstr>Objectives</vt:lpstr>
      <vt:lpstr>Why should we care about seizures?</vt:lpstr>
      <vt:lpstr>Genetic Link – Autism, Intellectual Disability, and Epilepsy</vt:lpstr>
      <vt:lpstr>Beyond IQ – Other Risk Factors</vt:lpstr>
      <vt:lpstr>Epilepsy is unpredictable</vt:lpstr>
      <vt:lpstr>What is a seizure?</vt:lpstr>
      <vt:lpstr>Seizure Types</vt:lpstr>
      <vt:lpstr>Focal/Partial Seizures</vt:lpstr>
      <vt:lpstr>Focal Seizures – What do they look like?</vt:lpstr>
      <vt:lpstr>Focal Seizures – What do they look like?</vt:lpstr>
      <vt:lpstr>Generalized Seizures</vt:lpstr>
      <vt:lpstr>Generalized Seizures – What do they look like?</vt:lpstr>
      <vt:lpstr>Generalized Seizures – What do they look like?</vt:lpstr>
      <vt:lpstr>What causes seizures?</vt:lpstr>
      <vt:lpstr>Making a diagnosis of epilepsy</vt:lpstr>
      <vt:lpstr>PowerPoint Presentation</vt:lpstr>
      <vt:lpstr>How long is too long?</vt:lpstr>
      <vt:lpstr>Medical Evaluation for Suspected Seizures</vt:lpstr>
      <vt:lpstr>EEG Abnormalities in Autism</vt:lpstr>
      <vt:lpstr>Electrical Status Epilepticus During Sleep (ESES)</vt:lpstr>
      <vt:lpstr>Autistic Regression or LKS/CSWS</vt:lpstr>
      <vt:lpstr>#1: Age of Onset</vt:lpstr>
      <vt:lpstr>#2: Features of Regression</vt:lpstr>
      <vt:lpstr>#3: EEG abnormalities</vt:lpstr>
      <vt:lpstr>Current EEG Guidelines</vt:lpstr>
      <vt:lpstr>Brain Imaging</vt:lpstr>
      <vt:lpstr>What if my child doesn’t tolerate an EEG?</vt:lpstr>
      <vt:lpstr>Treatment of Seizures</vt:lpstr>
      <vt:lpstr>A word about anti-seizure medications</vt:lpstr>
      <vt:lpstr>Important Considerations – Anti-Seizure Medications</vt:lpstr>
      <vt:lpstr>Emergency “Abortive” Medications</vt:lpstr>
      <vt:lpstr>Sudden Unexplained Death in Epilepsy (SUDEP)</vt:lpstr>
      <vt:lpstr>Seizure Detection Devices</vt:lpstr>
      <vt:lpstr>Talk to your doctor if you witness:</vt:lpstr>
      <vt:lpstr>Helpful Tips</vt:lpstr>
      <vt:lpstr>Questions</vt:lpstr>
    </vt:vector>
  </TitlesOfParts>
  <Company>Kennedy Krieger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 PPT Template</dc:title>
  <dc:creator>Tanenholtz, Hanah</dc:creator>
  <cp:lastModifiedBy>Stephanie Morris</cp:lastModifiedBy>
  <cp:revision>316</cp:revision>
  <dcterms:created xsi:type="dcterms:W3CDTF">2020-08-10T19:32:15Z</dcterms:created>
  <dcterms:modified xsi:type="dcterms:W3CDTF">2024-03-27T22:28:00Z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0.17.2.1524</vt:lpwstr>
  </property>
  <property fmtid="{D5CDD505-2E9C-101B-9397-08002B2CF9AE}" pid="3" name="ContentTypeId">
    <vt:lpwstr>0x0101007E04DA9B5D3AC14087984CE22515855D</vt:lpwstr>
  </property>
</Properties>
</file>